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5" r:id="rId4"/>
    <p:sldId id="258" r:id="rId5"/>
    <p:sldId id="259" r:id="rId6"/>
    <p:sldId id="260" r:id="rId7"/>
    <p:sldId id="261" r:id="rId8"/>
    <p:sldId id="270" r:id="rId9"/>
    <p:sldId id="272" r:id="rId10"/>
    <p:sldId id="262" r:id="rId11"/>
    <p:sldId id="263" r:id="rId12"/>
    <p:sldId id="285" r:id="rId13"/>
    <p:sldId id="284" r:id="rId14"/>
    <p:sldId id="287" r:id="rId15"/>
    <p:sldId id="266" r:id="rId16"/>
    <p:sldId id="289" r:id="rId17"/>
    <p:sldId id="286" r:id="rId18"/>
    <p:sldId id="291" r:id="rId19"/>
    <p:sldId id="278" r:id="rId20"/>
    <p:sldId id="290" r:id="rId21"/>
    <p:sldId id="276" r:id="rId22"/>
    <p:sldId id="280" r:id="rId23"/>
    <p:sldId id="279" r:id="rId24"/>
    <p:sldId id="288" r:id="rId25"/>
    <p:sldId id="292" r:id="rId26"/>
  </p:sldIdLst>
  <p:sldSz cx="18288000" cy="10287000"/>
  <p:notesSz cx="6858000" cy="9144000"/>
  <p:embeddedFontLst>
    <p:embeddedFont>
      <p:font typeface="Helvetica Bold" panose="020B0604020202020204" charset="0"/>
      <p:regular r:id="rId27"/>
    </p:embeddedFont>
    <p:embeddedFont>
      <p:font typeface="Montserrat" pitchFamily="2" charset="0"/>
      <p:regular r:id="rId28"/>
      <p:bold r:id="rId29"/>
    </p:embeddedFont>
    <p:embeddedFont>
      <p:font typeface="Montserrat Bold" pitchFamily="2" charset="0"/>
      <p:regular r:id="rId30"/>
      <p:bold r:id="rId31"/>
    </p:embeddedFont>
    <p:embeddedFont>
      <p:font typeface="Montserrat Bold Italics" panose="020B0604020202020204" charset="0"/>
      <p:regular r:id="rId32"/>
    </p:embeddedFont>
    <p:embeddedFont>
      <p:font typeface="Montserrat Italics" panose="020B0604020202020204" charset="0"/>
      <p:regular r:id="rId33"/>
    </p:embeddedFont>
    <p:embeddedFont>
      <p:font typeface="Montserrat Semi-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FF1"/>
    <a:srgbClr val="CF0072"/>
    <a:srgbClr val="F5DDEA"/>
    <a:srgbClr val="E94E26"/>
    <a:srgbClr val="0F9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3FDBCB-6192-AE89-97F2-DF9F824AE39B}" v="16" dt="2025-09-30T11:18:53.826"/>
    <p1510:client id="{3B4A9E71-4267-46B4-8432-D22AE5877E65}" v="13" dt="2025-09-30T15:51:04.251"/>
    <p1510:client id="{B646A5EF-0AC8-4700-B634-748EED6E7AF4}" v="2377" dt="2025-09-30T15:43:14.7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11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Nicolson, 'The Changing Room' Project Manager" userId="S::christopher.nicolson@samh.org.uk::d67ef87c-8840-4bb8-8942-dd749beb1fd5" providerId="AD" clId="Web-{073FDBCB-6192-AE89-97F2-DF9F824AE39B}"/>
    <pc:docChg chg="modSld">
      <pc:chgData name="Christopher Nicolson, 'The Changing Room' Project Manager" userId="S::christopher.nicolson@samh.org.uk::d67ef87c-8840-4bb8-8942-dd749beb1fd5" providerId="AD" clId="Web-{073FDBCB-6192-AE89-97F2-DF9F824AE39B}" dt="2025-09-30T11:18:53.826" v="10" actId="1076"/>
      <pc:docMkLst>
        <pc:docMk/>
      </pc:docMkLst>
      <pc:sldChg chg="modSp">
        <pc:chgData name="Christopher Nicolson, 'The Changing Room' Project Manager" userId="S::christopher.nicolson@samh.org.uk::d67ef87c-8840-4bb8-8942-dd749beb1fd5" providerId="AD" clId="Web-{073FDBCB-6192-AE89-97F2-DF9F824AE39B}" dt="2025-09-30T11:18:53.826" v="10" actId="1076"/>
        <pc:sldMkLst>
          <pc:docMk/>
          <pc:sldMk cId="3566700612" sldId="275"/>
        </pc:sldMkLst>
        <pc:spChg chg="mod">
          <ac:chgData name="Christopher Nicolson, 'The Changing Room' Project Manager" userId="S::christopher.nicolson@samh.org.uk::d67ef87c-8840-4bb8-8942-dd749beb1fd5" providerId="AD" clId="Web-{073FDBCB-6192-AE89-97F2-DF9F824AE39B}" dt="2025-09-30T11:18:30.544" v="6" actId="20577"/>
          <ac:spMkLst>
            <pc:docMk/>
            <pc:sldMk cId="3566700612" sldId="275"/>
            <ac:spMk id="6" creationId="{16D0A3F8-32D4-9766-7398-F0D12F92AD90}"/>
          </ac:spMkLst>
        </pc:spChg>
        <pc:spChg chg="mod">
          <ac:chgData name="Christopher Nicolson, 'The Changing Room' Project Manager" userId="S::christopher.nicolson@samh.org.uk::d67ef87c-8840-4bb8-8942-dd749beb1fd5" providerId="AD" clId="Web-{073FDBCB-6192-AE89-97F2-DF9F824AE39B}" dt="2025-09-30T11:18:53.826" v="10" actId="1076"/>
          <ac:spMkLst>
            <pc:docMk/>
            <pc:sldMk cId="3566700612" sldId="275"/>
            <ac:spMk id="8" creationId="{0B1C39F7-B4DB-F7E0-C609-6E2F4B6D5C83}"/>
          </ac:spMkLst>
        </pc:spChg>
      </pc:sldChg>
    </pc:docChg>
  </pc:docChgLst>
  <pc:docChgLst>
    <pc:chgData name="Christopher Nicolson, 'The Changing Room' Project Manager" userId="d67ef87c-8840-4bb8-8942-dd749beb1fd5" providerId="ADAL" clId="{B646A5EF-0AC8-4700-B634-748EED6E7AF4}"/>
    <pc:docChg chg="undo custSel addSld delSld modSld sldOrd">
      <pc:chgData name="Christopher Nicolson, 'The Changing Room' Project Manager" userId="d67ef87c-8840-4bb8-8942-dd749beb1fd5" providerId="ADAL" clId="{B646A5EF-0AC8-4700-B634-748EED6E7AF4}" dt="2025-09-30T15:43:14.763" v="2439" actId="47"/>
      <pc:docMkLst>
        <pc:docMk/>
      </pc:docMkLst>
      <pc:sldChg chg="modSp mod">
        <pc:chgData name="Christopher Nicolson, 'The Changing Room' Project Manager" userId="d67ef87c-8840-4bb8-8942-dd749beb1fd5" providerId="ADAL" clId="{B646A5EF-0AC8-4700-B634-748EED6E7AF4}" dt="2025-09-30T14:23:10.747" v="421" actId="115"/>
        <pc:sldMkLst>
          <pc:docMk/>
          <pc:sldMk cId="0" sldId="257"/>
        </pc:sldMkLst>
        <pc:spChg chg="mod">
          <ac:chgData name="Christopher Nicolson, 'The Changing Room' Project Manager" userId="d67ef87c-8840-4bb8-8942-dd749beb1fd5" providerId="ADAL" clId="{B646A5EF-0AC8-4700-B634-748EED6E7AF4}" dt="2025-09-30T14:23:10.747" v="421" actId="115"/>
          <ac:spMkLst>
            <pc:docMk/>
            <pc:sldMk cId="0" sldId="257"/>
            <ac:spMk id="4" creationId="{00000000-0000-0000-0000-000000000000}"/>
          </ac:spMkLst>
        </pc:spChg>
      </pc:sldChg>
      <pc:sldChg chg="modSp mod">
        <pc:chgData name="Christopher Nicolson, 'The Changing Room' Project Manager" userId="d67ef87c-8840-4bb8-8942-dd749beb1fd5" providerId="ADAL" clId="{B646A5EF-0AC8-4700-B634-748EED6E7AF4}" dt="2025-09-30T14:23:55.565" v="426" actId="20577"/>
        <pc:sldMkLst>
          <pc:docMk/>
          <pc:sldMk cId="0" sldId="258"/>
        </pc:sldMkLst>
        <pc:spChg chg="mod">
          <ac:chgData name="Christopher Nicolson, 'The Changing Room' Project Manager" userId="d67ef87c-8840-4bb8-8942-dd749beb1fd5" providerId="ADAL" clId="{B646A5EF-0AC8-4700-B634-748EED6E7AF4}" dt="2025-09-30T14:23:55.565" v="426" actId="20577"/>
          <ac:spMkLst>
            <pc:docMk/>
            <pc:sldMk cId="0" sldId="258"/>
            <ac:spMk id="6" creationId="{00000000-0000-0000-0000-000000000000}"/>
          </ac:spMkLst>
        </pc:spChg>
      </pc:sldChg>
      <pc:sldChg chg="modSp mod">
        <pc:chgData name="Christopher Nicolson, 'The Changing Room' Project Manager" userId="d67ef87c-8840-4bb8-8942-dd749beb1fd5" providerId="ADAL" clId="{B646A5EF-0AC8-4700-B634-748EED6E7AF4}" dt="2025-09-30T14:29:22.454" v="588" actId="114"/>
        <pc:sldMkLst>
          <pc:docMk/>
          <pc:sldMk cId="0" sldId="260"/>
        </pc:sldMkLst>
        <pc:spChg chg="mod">
          <ac:chgData name="Christopher Nicolson, 'The Changing Room' Project Manager" userId="d67ef87c-8840-4bb8-8942-dd749beb1fd5" providerId="ADAL" clId="{B646A5EF-0AC8-4700-B634-748EED6E7AF4}" dt="2025-09-30T14:29:22.454" v="588" actId="114"/>
          <ac:spMkLst>
            <pc:docMk/>
            <pc:sldMk cId="0" sldId="260"/>
            <ac:spMk id="2" creationId="{00000000-0000-0000-0000-000000000000}"/>
          </ac:spMkLst>
        </pc:spChg>
        <pc:spChg chg="mod">
          <ac:chgData name="Christopher Nicolson, 'The Changing Room' Project Manager" userId="d67ef87c-8840-4bb8-8942-dd749beb1fd5" providerId="ADAL" clId="{B646A5EF-0AC8-4700-B634-748EED6E7AF4}" dt="2025-09-30T14:27:51.330" v="581" actId="1076"/>
          <ac:spMkLst>
            <pc:docMk/>
            <pc:sldMk cId="0" sldId="260"/>
            <ac:spMk id="3" creationId="{00000000-0000-0000-0000-000000000000}"/>
          </ac:spMkLst>
        </pc:spChg>
      </pc:sldChg>
      <pc:sldChg chg="modSp mod">
        <pc:chgData name="Christopher Nicolson, 'The Changing Room' Project Manager" userId="d67ef87c-8840-4bb8-8942-dd749beb1fd5" providerId="ADAL" clId="{B646A5EF-0AC8-4700-B634-748EED6E7AF4}" dt="2025-09-30T14:30:34.113" v="590" actId="20577"/>
        <pc:sldMkLst>
          <pc:docMk/>
          <pc:sldMk cId="0" sldId="261"/>
        </pc:sldMkLst>
        <pc:spChg chg="mod">
          <ac:chgData name="Christopher Nicolson, 'The Changing Room' Project Manager" userId="d67ef87c-8840-4bb8-8942-dd749beb1fd5" providerId="ADAL" clId="{B646A5EF-0AC8-4700-B634-748EED6E7AF4}" dt="2025-09-30T14:30:00.083" v="589" actId="1076"/>
          <ac:spMkLst>
            <pc:docMk/>
            <pc:sldMk cId="0" sldId="261"/>
            <ac:spMk id="4" creationId="{00000000-0000-0000-0000-000000000000}"/>
          </ac:spMkLst>
        </pc:spChg>
        <pc:spChg chg="mod">
          <ac:chgData name="Christopher Nicolson, 'The Changing Room' Project Manager" userId="d67ef87c-8840-4bb8-8942-dd749beb1fd5" providerId="ADAL" clId="{B646A5EF-0AC8-4700-B634-748EED6E7AF4}" dt="2025-09-30T14:30:00.083" v="589" actId="1076"/>
          <ac:spMkLst>
            <pc:docMk/>
            <pc:sldMk cId="0" sldId="261"/>
            <ac:spMk id="5" creationId="{00000000-0000-0000-0000-000000000000}"/>
          </ac:spMkLst>
        </pc:spChg>
        <pc:spChg chg="mod">
          <ac:chgData name="Christopher Nicolson, 'The Changing Room' Project Manager" userId="d67ef87c-8840-4bb8-8942-dd749beb1fd5" providerId="ADAL" clId="{B646A5EF-0AC8-4700-B634-748EED6E7AF4}" dt="2025-09-30T14:30:00.083" v="589" actId="1076"/>
          <ac:spMkLst>
            <pc:docMk/>
            <pc:sldMk cId="0" sldId="261"/>
            <ac:spMk id="6" creationId="{00000000-0000-0000-0000-000000000000}"/>
          </ac:spMkLst>
        </pc:spChg>
        <pc:spChg chg="mod">
          <ac:chgData name="Christopher Nicolson, 'The Changing Room' Project Manager" userId="d67ef87c-8840-4bb8-8942-dd749beb1fd5" providerId="ADAL" clId="{B646A5EF-0AC8-4700-B634-748EED6E7AF4}" dt="2025-09-30T14:30:00.083" v="589" actId="1076"/>
          <ac:spMkLst>
            <pc:docMk/>
            <pc:sldMk cId="0" sldId="261"/>
            <ac:spMk id="7" creationId="{00000000-0000-0000-0000-000000000000}"/>
          </ac:spMkLst>
        </pc:spChg>
        <pc:spChg chg="mod">
          <ac:chgData name="Christopher Nicolson, 'The Changing Room' Project Manager" userId="d67ef87c-8840-4bb8-8942-dd749beb1fd5" providerId="ADAL" clId="{B646A5EF-0AC8-4700-B634-748EED6E7AF4}" dt="2025-09-30T14:30:00.083" v="589" actId="1076"/>
          <ac:spMkLst>
            <pc:docMk/>
            <pc:sldMk cId="0" sldId="261"/>
            <ac:spMk id="8" creationId="{00000000-0000-0000-0000-000000000000}"/>
          </ac:spMkLst>
        </pc:spChg>
        <pc:spChg chg="mod">
          <ac:chgData name="Christopher Nicolson, 'The Changing Room' Project Manager" userId="d67ef87c-8840-4bb8-8942-dd749beb1fd5" providerId="ADAL" clId="{B646A5EF-0AC8-4700-B634-748EED6E7AF4}" dt="2025-09-30T14:30:00.083" v="589" actId="1076"/>
          <ac:spMkLst>
            <pc:docMk/>
            <pc:sldMk cId="0" sldId="261"/>
            <ac:spMk id="9" creationId="{00000000-0000-0000-0000-000000000000}"/>
          </ac:spMkLst>
        </pc:spChg>
        <pc:spChg chg="mod">
          <ac:chgData name="Christopher Nicolson, 'The Changing Room' Project Manager" userId="d67ef87c-8840-4bb8-8942-dd749beb1fd5" providerId="ADAL" clId="{B646A5EF-0AC8-4700-B634-748EED6E7AF4}" dt="2025-09-30T14:30:34.113" v="590" actId="20577"/>
          <ac:spMkLst>
            <pc:docMk/>
            <pc:sldMk cId="0" sldId="261"/>
            <ac:spMk id="11" creationId="{00000000-0000-0000-0000-000000000000}"/>
          </ac:spMkLst>
        </pc:spChg>
      </pc:sldChg>
      <pc:sldChg chg="modSp mod">
        <pc:chgData name="Christopher Nicolson, 'The Changing Room' Project Manager" userId="d67ef87c-8840-4bb8-8942-dd749beb1fd5" providerId="ADAL" clId="{B646A5EF-0AC8-4700-B634-748EED6E7AF4}" dt="2025-09-30T14:34:43.690" v="650" actId="1036"/>
        <pc:sldMkLst>
          <pc:docMk/>
          <pc:sldMk cId="0" sldId="262"/>
        </pc:sldMkLst>
        <pc:spChg chg="mod">
          <ac:chgData name="Christopher Nicolson, 'The Changing Room' Project Manager" userId="d67ef87c-8840-4bb8-8942-dd749beb1fd5" providerId="ADAL" clId="{B646A5EF-0AC8-4700-B634-748EED6E7AF4}" dt="2025-09-30T14:33:59.300" v="643" actId="20577"/>
          <ac:spMkLst>
            <pc:docMk/>
            <pc:sldMk cId="0" sldId="262"/>
            <ac:spMk id="8" creationId="{00000000-0000-0000-0000-000000000000}"/>
          </ac:spMkLst>
        </pc:spChg>
        <pc:spChg chg="mod">
          <ac:chgData name="Christopher Nicolson, 'The Changing Room' Project Manager" userId="d67ef87c-8840-4bb8-8942-dd749beb1fd5" providerId="ADAL" clId="{B646A5EF-0AC8-4700-B634-748EED6E7AF4}" dt="2025-09-30T14:34:34.854" v="645" actId="1076"/>
          <ac:spMkLst>
            <pc:docMk/>
            <pc:sldMk cId="0" sldId="262"/>
            <ac:spMk id="10" creationId="{00000000-0000-0000-0000-000000000000}"/>
          </ac:spMkLst>
        </pc:spChg>
        <pc:spChg chg="mod">
          <ac:chgData name="Christopher Nicolson, 'The Changing Room' Project Manager" userId="d67ef87c-8840-4bb8-8942-dd749beb1fd5" providerId="ADAL" clId="{B646A5EF-0AC8-4700-B634-748EED6E7AF4}" dt="2025-09-30T14:34:43.690" v="650" actId="1036"/>
          <ac:spMkLst>
            <pc:docMk/>
            <pc:sldMk cId="0" sldId="262"/>
            <ac:spMk id="11" creationId="{00000000-0000-0000-0000-000000000000}"/>
          </ac:spMkLst>
        </pc:spChg>
      </pc:sldChg>
      <pc:sldChg chg="modSp mod">
        <pc:chgData name="Christopher Nicolson, 'The Changing Room' Project Manager" userId="d67ef87c-8840-4bb8-8942-dd749beb1fd5" providerId="ADAL" clId="{B646A5EF-0AC8-4700-B634-748EED6E7AF4}" dt="2025-09-30T14:35:50.419" v="652" actId="1076"/>
        <pc:sldMkLst>
          <pc:docMk/>
          <pc:sldMk cId="0" sldId="263"/>
        </pc:sldMkLst>
        <pc:spChg chg="mod">
          <ac:chgData name="Christopher Nicolson, 'The Changing Room' Project Manager" userId="d67ef87c-8840-4bb8-8942-dd749beb1fd5" providerId="ADAL" clId="{B646A5EF-0AC8-4700-B634-748EED6E7AF4}" dt="2025-09-30T14:35:50.419" v="652" actId="1076"/>
          <ac:spMkLst>
            <pc:docMk/>
            <pc:sldMk cId="0" sldId="263"/>
            <ac:spMk id="6" creationId="{00000000-0000-0000-0000-000000000000}"/>
          </ac:spMkLst>
        </pc:spChg>
      </pc:sldChg>
      <pc:sldChg chg="del ord">
        <pc:chgData name="Christopher Nicolson, 'The Changing Room' Project Manager" userId="d67ef87c-8840-4bb8-8942-dd749beb1fd5" providerId="ADAL" clId="{B646A5EF-0AC8-4700-B634-748EED6E7AF4}" dt="2025-09-30T15:43:14.763" v="2439" actId="47"/>
        <pc:sldMkLst>
          <pc:docMk/>
          <pc:sldMk cId="0" sldId="264"/>
        </pc:sldMkLst>
      </pc:sldChg>
      <pc:sldChg chg="del">
        <pc:chgData name="Christopher Nicolson, 'The Changing Room' Project Manager" userId="d67ef87c-8840-4bb8-8942-dd749beb1fd5" providerId="ADAL" clId="{B646A5EF-0AC8-4700-B634-748EED6E7AF4}" dt="2025-09-30T15:22:08.018" v="2277" actId="47"/>
        <pc:sldMkLst>
          <pc:docMk/>
          <pc:sldMk cId="0" sldId="265"/>
        </pc:sldMkLst>
      </pc:sldChg>
      <pc:sldChg chg="addSp delSp modSp mod ord">
        <pc:chgData name="Christopher Nicolson, 'The Changing Room' Project Manager" userId="d67ef87c-8840-4bb8-8942-dd749beb1fd5" providerId="ADAL" clId="{B646A5EF-0AC8-4700-B634-748EED6E7AF4}" dt="2025-09-30T14:45:34.280" v="663"/>
        <pc:sldMkLst>
          <pc:docMk/>
          <pc:sldMk cId="0" sldId="266"/>
        </pc:sldMkLst>
        <pc:spChg chg="del">
          <ac:chgData name="Christopher Nicolson, 'The Changing Room' Project Manager" userId="d67ef87c-8840-4bb8-8942-dd749beb1fd5" providerId="ADAL" clId="{B646A5EF-0AC8-4700-B634-748EED6E7AF4}" dt="2025-09-30T14:45:13.764" v="657" actId="478"/>
          <ac:spMkLst>
            <pc:docMk/>
            <pc:sldMk cId="0" sldId="266"/>
            <ac:spMk id="2" creationId="{00000000-0000-0000-0000-000000000000}"/>
          </ac:spMkLst>
        </pc:spChg>
        <pc:spChg chg="del mod">
          <ac:chgData name="Christopher Nicolson, 'The Changing Room' Project Manager" userId="d67ef87c-8840-4bb8-8942-dd749beb1fd5" providerId="ADAL" clId="{B646A5EF-0AC8-4700-B634-748EED6E7AF4}" dt="2025-09-30T14:45:11.097" v="656"/>
          <ac:spMkLst>
            <pc:docMk/>
            <pc:sldMk cId="0" sldId="266"/>
            <ac:spMk id="3" creationId="{00000000-0000-0000-0000-000000000000}"/>
          </ac:spMkLst>
        </pc:spChg>
        <pc:picChg chg="add mod">
          <ac:chgData name="Christopher Nicolson, 'The Changing Room' Project Manager" userId="d67ef87c-8840-4bb8-8942-dd749beb1fd5" providerId="ADAL" clId="{B646A5EF-0AC8-4700-B634-748EED6E7AF4}" dt="2025-09-30T14:45:23.794" v="661" actId="1076"/>
          <ac:picMkLst>
            <pc:docMk/>
            <pc:sldMk cId="0" sldId="266"/>
            <ac:picMk id="5" creationId="{4A604107-2ACF-37D8-8FA0-593A4EC8AD2C}"/>
          </ac:picMkLst>
        </pc:picChg>
      </pc:sldChg>
      <pc:sldChg chg="del">
        <pc:chgData name="Christopher Nicolson, 'The Changing Room' Project Manager" userId="d67ef87c-8840-4bb8-8942-dd749beb1fd5" providerId="ADAL" clId="{B646A5EF-0AC8-4700-B634-748EED6E7AF4}" dt="2025-09-30T15:39:55.158" v="2379" actId="47"/>
        <pc:sldMkLst>
          <pc:docMk/>
          <pc:sldMk cId="0" sldId="267"/>
        </pc:sldMkLst>
      </pc:sldChg>
      <pc:sldChg chg="delSp modSp del mod">
        <pc:chgData name="Christopher Nicolson, 'The Changing Room' Project Manager" userId="d67ef87c-8840-4bb8-8942-dd749beb1fd5" providerId="ADAL" clId="{B646A5EF-0AC8-4700-B634-748EED6E7AF4}" dt="2025-09-30T15:42:15.253" v="2388" actId="47"/>
        <pc:sldMkLst>
          <pc:docMk/>
          <pc:sldMk cId="0" sldId="268"/>
        </pc:sldMkLst>
        <pc:spChg chg="del mod">
          <ac:chgData name="Christopher Nicolson, 'The Changing Room' Project Manager" userId="d67ef87c-8840-4bb8-8942-dd749beb1fd5" providerId="ADAL" clId="{B646A5EF-0AC8-4700-B634-748EED6E7AF4}" dt="2025-09-30T15:41:58.701" v="2384" actId="478"/>
          <ac:spMkLst>
            <pc:docMk/>
            <pc:sldMk cId="0" sldId="268"/>
            <ac:spMk id="2" creationId="{00000000-0000-0000-0000-000000000000}"/>
          </ac:spMkLst>
        </pc:spChg>
        <pc:spChg chg="del mod">
          <ac:chgData name="Christopher Nicolson, 'The Changing Room' Project Manager" userId="d67ef87c-8840-4bb8-8942-dd749beb1fd5" providerId="ADAL" clId="{B646A5EF-0AC8-4700-B634-748EED6E7AF4}" dt="2025-09-30T15:41:55.320" v="2382" actId="478"/>
          <ac:spMkLst>
            <pc:docMk/>
            <pc:sldMk cId="0" sldId="268"/>
            <ac:spMk id="3" creationId="{00000000-0000-0000-0000-000000000000}"/>
          </ac:spMkLst>
        </pc:spChg>
      </pc:sldChg>
      <pc:sldChg chg="addSp modSp del mod ord">
        <pc:chgData name="Christopher Nicolson, 'The Changing Room' Project Manager" userId="d67ef87c-8840-4bb8-8942-dd749beb1fd5" providerId="ADAL" clId="{B646A5EF-0AC8-4700-B634-748EED6E7AF4}" dt="2025-09-30T15:39:57.961" v="2380" actId="47"/>
        <pc:sldMkLst>
          <pc:docMk/>
          <pc:sldMk cId="0" sldId="269"/>
        </pc:sldMkLst>
        <pc:spChg chg="add mod">
          <ac:chgData name="Christopher Nicolson, 'The Changing Room' Project Manager" userId="d67ef87c-8840-4bb8-8942-dd749beb1fd5" providerId="ADAL" clId="{B646A5EF-0AC8-4700-B634-748EED6E7AF4}" dt="2025-09-30T12:10:02.841" v="257" actId="20577"/>
          <ac:spMkLst>
            <pc:docMk/>
            <pc:sldMk cId="0" sldId="269"/>
            <ac:spMk id="5" creationId="{312B862D-2C39-7F35-B9F6-56F1CCBD26EE}"/>
          </ac:spMkLst>
        </pc:spChg>
      </pc:sldChg>
      <pc:sldChg chg="modSp mod setBg">
        <pc:chgData name="Christopher Nicolson, 'The Changing Room' Project Manager" userId="d67ef87c-8840-4bb8-8942-dd749beb1fd5" providerId="ADAL" clId="{B646A5EF-0AC8-4700-B634-748EED6E7AF4}" dt="2025-09-30T14:28:55.373" v="586"/>
        <pc:sldMkLst>
          <pc:docMk/>
          <pc:sldMk cId="1153952747" sldId="270"/>
        </pc:sldMkLst>
        <pc:spChg chg="mod">
          <ac:chgData name="Christopher Nicolson, 'The Changing Room' Project Manager" userId="d67ef87c-8840-4bb8-8942-dd749beb1fd5" providerId="ADAL" clId="{B646A5EF-0AC8-4700-B634-748EED6E7AF4}" dt="2025-09-30T11:39:16.009" v="58" actId="1076"/>
          <ac:spMkLst>
            <pc:docMk/>
            <pc:sldMk cId="1153952747" sldId="270"/>
            <ac:spMk id="13" creationId="{B4F0A9C1-5485-850A-7972-8B4FB5B73453}"/>
          </ac:spMkLst>
        </pc:spChg>
        <pc:graphicFrameChg chg="mod">
          <ac:chgData name="Christopher Nicolson, 'The Changing Room' Project Manager" userId="d67ef87c-8840-4bb8-8942-dd749beb1fd5" providerId="ADAL" clId="{B646A5EF-0AC8-4700-B634-748EED6E7AF4}" dt="2025-09-30T14:28:55.373" v="586"/>
          <ac:graphicFrameMkLst>
            <pc:docMk/>
            <pc:sldMk cId="1153952747" sldId="270"/>
            <ac:graphicFrameMk id="12" creationId="{058783D8-64E3-E61C-838A-4A1422DF9E2E}"/>
          </ac:graphicFrameMkLst>
        </pc:graphicFrameChg>
      </pc:sldChg>
      <pc:sldChg chg="modSp mod">
        <pc:chgData name="Christopher Nicolson, 'The Changing Room' Project Manager" userId="d67ef87c-8840-4bb8-8942-dd749beb1fd5" providerId="ADAL" clId="{B646A5EF-0AC8-4700-B634-748EED6E7AF4}" dt="2025-09-30T14:32:56.491" v="638" actId="15"/>
        <pc:sldMkLst>
          <pc:docMk/>
          <pc:sldMk cId="3797679782" sldId="272"/>
        </pc:sldMkLst>
        <pc:spChg chg="mod">
          <ac:chgData name="Christopher Nicolson, 'The Changing Room' Project Manager" userId="d67ef87c-8840-4bb8-8942-dd749beb1fd5" providerId="ADAL" clId="{B646A5EF-0AC8-4700-B634-748EED6E7AF4}" dt="2025-09-30T14:32:56.491" v="638" actId="15"/>
          <ac:spMkLst>
            <pc:docMk/>
            <pc:sldMk cId="3797679782" sldId="272"/>
            <ac:spMk id="12" creationId="{4082599A-9925-0C9D-E9BF-97D3CDA04FAE}"/>
          </ac:spMkLst>
        </pc:spChg>
      </pc:sldChg>
      <pc:sldChg chg="modSp del mod setBg">
        <pc:chgData name="Christopher Nicolson, 'The Changing Room' Project Manager" userId="d67ef87c-8840-4bb8-8942-dd749beb1fd5" providerId="ADAL" clId="{B646A5EF-0AC8-4700-B634-748EED6E7AF4}" dt="2025-09-30T11:54:11.437" v="132" actId="47"/>
        <pc:sldMkLst>
          <pc:docMk/>
          <pc:sldMk cId="3415270597" sldId="274"/>
        </pc:sldMkLst>
        <pc:spChg chg="mod">
          <ac:chgData name="Christopher Nicolson, 'The Changing Room' Project Manager" userId="d67ef87c-8840-4bb8-8942-dd749beb1fd5" providerId="ADAL" clId="{B646A5EF-0AC8-4700-B634-748EED6E7AF4}" dt="2025-09-30T11:53:24.041" v="126" actId="21"/>
          <ac:spMkLst>
            <pc:docMk/>
            <pc:sldMk cId="3415270597" sldId="274"/>
            <ac:spMk id="4" creationId="{3AAD6C2D-F033-34A6-755E-05965E29EF32}"/>
          </ac:spMkLst>
        </pc:spChg>
        <pc:spChg chg="mod">
          <ac:chgData name="Christopher Nicolson, 'The Changing Room' Project Manager" userId="d67ef87c-8840-4bb8-8942-dd749beb1fd5" providerId="ADAL" clId="{B646A5EF-0AC8-4700-B634-748EED6E7AF4}" dt="2025-09-30T11:51:15.494" v="105" actId="207"/>
          <ac:spMkLst>
            <pc:docMk/>
            <pc:sldMk cId="3415270597" sldId="274"/>
            <ac:spMk id="7" creationId="{2BF563D4-BCDF-9FD6-6FE8-6905ED7E4C42}"/>
          </ac:spMkLst>
        </pc:spChg>
      </pc:sldChg>
      <pc:sldChg chg="modSp mod">
        <pc:chgData name="Christopher Nicolson, 'The Changing Room' Project Manager" userId="d67ef87c-8840-4bb8-8942-dd749beb1fd5" providerId="ADAL" clId="{B646A5EF-0AC8-4700-B634-748EED6E7AF4}" dt="2025-09-30T11:30:27.166" v="29" actId="2711"/>
        <pc:sldMkLst>
          <pc:docMk/>
          <pc:sldMk cId="3566700612" sldId="275"/>
        </pc:sldMkLst>
        <pc:spChg chg="mod">
          <ac:chgData name="Christopher Nicolson, 'The Changing Room' Project Manager" userId="d67ef87c-8840-4bb8-8942-dd749beb1fd5" providerId="ADAL" clId="{B646A5EF-0AC8-4700-B634-748EED6E7AF4}" dt="2025-09-30T11:28:46.581" v="13" actId="113"/>
          <ac:spMkLst>
            <pc:docMk/>
            <pc:sldMk cId="3566700612" sldId="275"/>
            <ac:spMk id="6" creationId="{16D0A3F8-32D4-9766-7398-F0D12F92AD90}"/>
          </ac:spMkLst>
        </pc:spChg>
        <pc:spChg chg="mod">
          <ac:chgData name="Christopher Nicolson, 'The Changing Room' Project Manager" userId="d67ef87c-8840-4bb8-8942-dd749beb1fd5" providerId="ADAL" clId="{B646A5EF-0AC8-4700-B634-748EED6E7AF4}" dt="2025-09-30T11:23:29.150" v="2" actId="113"/>
          <ac:spMkLst>
            <pc:docMk/>
            <pc:sldMk cId="3566700612" sldId="275"/>
            <ac:spMk id="8" creationId="{0B1C39F7-B4DB-F7E0-C609-6E2F4B6D5C83}"/>
          </ac:spMkLst>
        </pc:spChg>
        <pc:graphicFrameChg chg="mod modGraphic">
          <ac:chgData name="Christopher Nicolson, 'The Changing Room' Project Manager" userId="d67ef87c-8840-4bb8-8942-dd749beb1fd5" providerId="ADAL" clId="{B646A5EF-0AC8-4700-B634-748EED6E7AF4}" dt="2025-09-30T11:30:27.166" v="29" actId="2711"/>
          <ac:graphicFrameMkLst>
            <pc:docMk/>
            <pc:sldMk cId="3566700612" sldId="275"/>
            <ac:graphicFrameMk id="7" creationId="{46231F7A-6CB0-39B1-51F9-35A3EFDAF885}"/>
          </ac:graphicFrameMkLst>
        </pc:graphicFrameChg>
      </pc:sldChg>
      <pc:sldChg chg="modSp ord setBg">
        <pc:chgData name="Christopher Nicolson, 'The Changing Room' Project Manager" userId="d67ef87c-8840-4bb8-8942-dd749beb1fd5" providerId="ADAL" clId="{B646A5EF-0AC8-4700-B634-748EED6E7AF4}" dt="2025-09-30T15:17:25.004" v="2237"/>
        <pc:sldMkLst>
          <pc:docMk/>
          <pc:sldMk cId="3282475341" sldId="276"/>
        </pc:sldMkLst>
        <pc:graphicFrameChg chg="mod">
          <ac:chgData name="Christopher Nicolson, 'The Changing Room' Project Manager" userId="d67ef87c-8840-4bb8-8942-dd749beb1fd5" providerId="ADAL" clId="{B646A5EF-0AC8-4700-B634-748EED6E7AF4}" dt="2025-09-30T14:19:24.322" v="411" actId="20577"/>
          <ac:graphicFrameMkLst>
            <pc:docMk/>
            <pc:sldMk cId="3282475341" sldId="276"/>
            <ac:graphicFrameMk id="12" creationId="{C2FF8D0B-9CB7-2380-B362-55C8A29F0539}"/>
          </ac:graphicFrameMkLst>
        </pc:graphicFrameChg>
      </pc:sldChg>
      <pc:sldChg chg="del">
        <pc:chgData name="Christopher Nicolson, 'The Changing Room' Project Manager" userId="d67ef87c-8840-4bb8-8942-dd749beb1fd5" providerId="ADAL" clId="{B646A5EF-0AC8-4700-B634-748EED6E7AF4}" dt="2025-09-30T15:21:37.704" v="2274" actId="47"/>
        <pc:sldMkLst>
          <pc:docMk/>
          <pc:sldMk cId="2826723496" sldId="277"/>
        </pc:sldMkLst>
      </pc:sldChg>
      <pc:sldChg chg="addSp delSp modSp mod ord setBg">
        <pc:chgData name="Christopher Nicolson, 'The Changing Room' Project Manager" userId="d67ef87c-8840-4bb8-8942-dd749beb1fd5" providerId="ADAL" clId="{B646A5EF-0AC8-4700-B634-748EED6E7AF4}" dt="2025-09-30T15:21:16.849" v="2273" actId="2711"/>
        <pc:sldMkLst>
          <pc:docMk/>
          <pc:sldMk cId="502264411" sldId="278"/>
        </pc:sldMkLst>
        <pc:spChg chg="mod ord">
          <ac:chgData name="Christopher Nicolson, 'The Changing Room' Project Manager" userId="d67ef87c-8840-4bb8-8942-dd749beb1fd5" providerId="ADAL" clId="{B646A5EF-0AC8-4700-B634-748EED6E7AF4}" dt="2025-09-30T15:20:48.579" v="2268" actId="207"/>
          <ac:spMkLst>
            <pc:docMk/>
            <pc:sldMk cId="502264411" sldId="278"/>
            <ac:spMk id="3" creationId="{C32E8729-444E-A4F5-D6E4-A26739C63945}"/>
          </ac:spMkLst>
        </pc:spChg>
        <pc:spChg chg="add del">
          <ac:chgData name="Christopher Nicolson, 'The Changing Room' Project Manager" userId="d67ef87c-8840-4bb8-8942-dd749beb1fd5" providerId="ADAL" clId="{B646A5EF-0AC8-4700-B634-748EED6E7AF4}" dt="2025-09-30T15:20:26.951" v="2265" actId="26606"/>
          <ac:spMkLst>
            <pc:docMk/>
            <pc:sldMk cId="502264411" sldId="278"/>
            <ac:spMk id="25" creationId="{5AA03EDC-7067-4DFF-B672-541D016AAAB8}"/>
          </ac:spMkLst>
        </pc:spChg>
        <pc:spChg chg="add del">
          <ac:chgData name="Christopher Nicolson, 'The Changing Room' Project Manager" userId="d67ef87c-8840-4bb8-8942-dd749beb1fd5" providerId="ADAL" clId="{B646A5EF-0AC8-4700-B634-748EED6E7AF4}" dt="2025-09-30T15:20:26.951" v="2265" actId="26606"/>
          <ac:spMkLst>
            <pc:docMk/>
            <pc:sldMk cId="502264411" sldId="278"/>
            <ac:spMk id="27" creationId="{0EBF3E39-B0BE-496A-8604-9007470FFA3A}"/>
          </ac:spMkLst>
        </pc:spChg>
        <pc:spChg chg="add del">
          <ac:chgData name="Christopher Nicolson, 'The Changing Room' Project Manager" userId="d67ef87c-8840-4bb8-8942-dd749beb1fd5" providerId="ADAL" clId="{B646A5EF-0AC8-4700-B634-748EED6E7AF4}" dt="2025-09-30T15:20:11.401" v="2260" actId="26606"/>
          <ac:spMkLst>
            <pc:docMk/>
            <pc:sldMk cId="502264411" sldId="278"/>
            <ac:spMk id="32" creationId="{B6FACB3C-9069-4791-BC5C-0DB7CD19B853}"/>
          </ac:spMkLst>
        </pc:spChg>
        <pc:spChg chg="add del">
          <ac:chgData name="Christopher Nicolson, 'The Changing Room' Project Manager" userId="d67ef87c-8840-4bb8-8942-dd749beb1fd5" providerId="ADAL" clId="{B646A5EF-0AC8-4700-B634-748EED6E7AF4}" dt="2025-09-30T15:20:11.401" v="2260" actId="26606"/>
          <ac:spMkLst>
            <pc:docMk/>
            <pc:sldMk cId="502264411" sldId="278"/>
            <ac:spMk id="34" creationId="{71F2038E-D777-4B76-81DD-DD13EE91B9DD}"/>
          </ac:spMkLst>
        </pc:spChg>
        <pc:spChg chg="add del">
          <ac:chgData name="Christopher Nicolson, 'The Changing Room' Project Manager" userId="d67ef87c-8840-4bb8-8942-dd749beb1fd5" providerId="ADAL" clId="{B646A5EF-0AC8-4700-B634-748EED6E7AF4}" dt="2025-09-30T15:20:13.757" v="2262" actId="26606"/>
          <ac:spMkLst>
            <pc:docMk/>
            <pc:sldMk cId="502264411" sldId="278"/>
            <ac:spMk id="42" creationId="{B50AB553-2A96-4A92-96F2-93548E096954}"/>
          </ac:spMkLst>
        </pc:spChg>
        <pc:spChg chg="add del">
          <ac:chgData name="Christopher Nicolson, 'The Changing Room' Project Manager" userId="d67ef87c-8840-4bb8-8942-dd749beb1fd5" providerId="ADAL" clId="{B646A5EF-0AC8-4700-B634-748EED6E7AF4}" dt="2025-09-30T15:20:26.904" v="2264" actId="26606"/>
          <ac:spMkLst>
            <pc:docMk/>
            <pc:sldMk cId="502264411" sldId="278"/>
            <ac:spMk id="44" creationId="{B6FACB3C-9069-4791-BC5C-0DB7CD19B853}"/>
          </ac:spMkLst>
        </pc:spChg>
        <pc:spChg chg="add del">
          <ac:chgData name="Christopher Nicolson, 'The Changing Room' Project Manager" userId="d67ef87c-8840-4bb8-8942-dd749beb1fd5" providerId="ADAL" clId="{B646A5EF-0AC8-4700-B634-748EED6E7AF4}" dt="2025-09-30T15:20:26.904" v="2264" actId="26606"/>
          <ac:spMkLst>
            <pc:docMk/>
            <pc:sldMk cId="502264411" sldId="278"/>
            <ac:spMk id="45" creationId="{71F2038E-D777-4B76-81DD-DD13EE91B9DD}"/>
          </ac:spMkLst>
        </pc:spChg>
        <pc:spChg chg="add">
          <ac:chgData name="Christopher Nicolson, 'The Changing Room' Project Manager" userId="d67ef87c-8840-4bb8-8942-dd749beb1fd5" providerId="ADAL" clId="{B646A5EF-0AC8-4700-B634-748EED6E7AF4}" dt="2025-09-30T15:20:26.951" v="2265" actId="26606"/>
          <ac:spMkLst>
            <pc:docMk/>
            <pc:sldMk cId="502264411" sldId="278"/>
            <ac:spMk id="48" creationId="{B6FACB3C-9069-4791-BC5C-0DB7CD19B853}"/>
          </ac:spMkLst>
        </pc:spChg>
        <pc:spChg chg="add">
          <ac:chgData name="Christopher Nicolson, 'The Changing Room' Project Manager" userId="d67ef87c-8840-4bb8-8942-dd749beb1fd5" providerId="ADAL" clId="{B646A5EF-0AC8-4700-B634-748EED6E7AF4}" dt="2025-09-30T15:20:26.951" v="2265" actId="26606"/>
          <ac:spMkLst>
            <pc:docMk/>
            <pc:sldMk cId="502264411" sldId="278"/>
            <ac:spMk id="49" creationId="{71F2038E-D777-4B76-81DD-DD13EE91B9DD}"/>
          </ac:spMkLst>
        </pc:spChg>
        <pc:grpChg chg="add del">
          <ac:chgData name="Christopher Nicolson, 'The Changing Room' Project Manager" userId="d67ef87c-8840-4bb8-8942-dd749beb1fd5" providerId="ADAL" clId="{B646A5EF-0AC8-4700-B634-748EED6E7AF4}" dt="2025-09-30T15:20:11.401" v="2260" actId="26606"/>
          <ac:grpSpMkLst>
            <pc:docMk/>
            <pc:sldMk cId="502264411" sldId="278"/>
            <ac:grpSpMk id="36" creationId="{DD354807-230F-4402-B1B9-F733A8F1F190}"/>
          </ac:grpSpMkLst>
        </pc:grpChg>
        <pc:grpChg chg="add del">
          <ac:chgData name="Christopher Nicolson, 'The Changing Room' Project Manager" userId="d67ef87c-8840-4bb8-8942-dd749beb1fd5" providerId="ADAL" clId="{B646A5EF-0AC8-4700-B634-748EED6E7AF4}" dt="2025-09-30T15:20:26.904" v="2264" actId="26606"/>
          <ac:grpSpMkLst>
            <pc:docMk/>
            <pc:sldMk cId="502264411" sldId="278"/>
            <ac:grpSpMk id="46" creationId="{DD354807-230F-4402-B1B9-F733A8F1F190}"/>
          </ac:grpSpMkLst>
        </pc:grpChg>
        <pc:grpChg chg="add">
          <ac:chgData name="Christopher Nicolson, 'The Changing Room' Project Manager" userId="d67ef87c-8840-4bb8-8942-dd749beb1fd5" providerId="ADAL" clId="{B646A5EF-0AC8-4700-B634-748EED6E7AF4}" dt="2025-09-30T15:20:26.951" v="2265" actId="26606"/>
          <ac:grpSpMkLst>
            <pc:docMk/>
            <pc:sldMk cId="502264411" sldId="278"/>
            <ac:grpSpMk id="50" creationId="{DD354807-230F-4402-B1B9-F733A8F1F190}"/>
          </ac:grpSpMkLst>
        </pc:grpChg>
        <pc:graphicFrameChg chg="mod modGraphic">
          <ac:chgData name="Christopher Nicolson, 'The Changing Room' Project Manager" userId="d67ef87c-8840-4bb8-8942-dd749beb1fd5" providerId="ADAL" clId="{B646A5EF-0AC8-4700-B634-748EED6E7AF4}" dt="2025-09-30T15:21:16.849" v="2273" actId="2711"/>
          <ac:graphicFrameMkLst>
            <pc:docMk/>
            <pc:sldMk cId="502264411" sldId="278"/>
            <ac:graphicFrameMk id="4" creationId="{158309C3-24D7-D609-75F8-46BDC79E6C7A}"/>
          </ac:graphicFrameMkLst>
        </pc:graphicFrameChg>
        <pc:picChg chg="mod">
          <ac:chgData name="Christopher Nicolson, 'The Changing Room' Project Manager" userId="d67ef87c-8840-4bb8-8942-dd749beb1fd5" providerId="ADAL" clId="{B646A5EF-0AC8-4700-B634-748EED6E7AF4}" dt="2025-09-30T15:20:26.951" v="2265" actId="26606"/>
          <ac:picMkLst>
            <pc:docMk/>
            <pc:sldMk cId="502264411" sldId="278"/>
            <ac:picMk id="7" creationId="{60342933-D95F-0D63-7EA4-EE269761D7DF}"/>
          </ac:picMkLst>
        </pc:picChg>
      </pc:sldChg>
      <pc:sldChg chg="modSp mod setBg">
        <pc:chgData name="Christopher Nicolson, 'The Changing Room' Project Manager" userId="d67ef87c-8840-4bb8-8942-dd749beb1fd5" providerId="ADAL" clId="{B646A5EF-0AC8-4700-B634-748EED6E7AF4}" dt="2025-09-30T15:25:26.796" v="2325"/>
        <pc:sldMkLst>
          <pc:docMk/>
          <pc:sldMk cId="456095398" sldId="279"/>
        </pc:sldMkLst>
        <pc:spChg chg="mod">
          <ac:chgData name="Christopher Nicolson, 'The Changing Room' Project Manager" userId="d67ef87c-8840-4bb8-8942-dd749beb1fd5" providerId="ADAL" clId="{B646A5EF-0AC8-4700-B634-748EED6E7AF4}" dt="2025-09-30T15:25:06.030" v="2321" actId="2711"/>
          <ac:spMkLst>
            <pc:docMk/>
            <pc:sldMk cId="456095398" sldId="279"/>
            <ac:spMk id="2" creationId="{CB99E0CC-6CB5-72A2-6F93-EA2F9483B5D5}"/>
          </ac:spMkLst>
        </pc:spChg>
        <pc:graphicFrameChg chg="mod">
          <ac:chgData name="Christopher Nicolson, 'The Changing Room' Project Manager" userId="d67ef87c-8840-4bb8-8942-dd749beb1fd5" providerId="ADAL" clId="{B646A5EF-0AC8-4700-B634-748EED6E7AF4}" dt="2025-09-30T15:25:02.393" v="2320" actId="2711"/>
          <ac:graphicFrameMkLst>
            <pc:docMk/>
            <pc:sldMk cId="456095398" sldId="279"/>
            <ac:graphicFrameMk id="5" creationId="{2D026A58-7544-B4E7-7C43-CDFF52E95C71}"/>
          </ac:graphicFrameMkLst>
        </pc:graphicFrameChg>
      </pc:sldChg>
      <pc:sldChg chg="addSp delSp modSp mod setBg">
        <pc:chgData name="Christopher Nicolson, 'The Changing Room' Project Manager" userId="d67ef87c-8840-4bb8-8942-dd749beb1fd5" providerId="ADAL" clId="{B646A5EF-0AC8-4700-B634-748EED6E7AF4}" dt="2025-09-30T15:23:35.192" v="2303" actId="207"/>
        <pc:sldMkLst>
          <pc:docMk/>
          <pc:sldMk cId="2157501425" sldId="280"/>
        </pc:sldMkLst>
        <pc:spChg chg="mod">
          <ac:chgData name="Christopher Nicolson, 'The Changing Room' Project Manager" userId="d67ef87c-8840-4bb8-8942-dd749beb1fd5" providerId="ADAL" clId="{B646A5EF-0AC8-4700-B634-748EED6E7AF4}" dt="2025-09-30T15:23:31.129" v="2302" actId="207"/>
          <ac:spMkLst>
            <pc:docMk/>
            <pc:sldMk cId="2157501425" sldId="280"/>
            <ac:spMk id="2" creationId="{D383B131-0D62-30B2-D487-99274700D87B}"/>
          </ac:spMkLst>
        </pc:spChg>
        <pc:spChg chg="mod">
          <ac:chgData name="Christopher Nicolson, 'The Changing Room' Project Manager" userId="d67ef87c-8840-4bb8-8942-dd749beb1fd5" providerId="ADAL" clId="{B646A5EF-0AC8-4700-B634-748EED6E7AF4}" dt="2025-09-30T15:23:35.192" v="2303" actId="207"/>
          <ac:spMkLst>
            <pc:docMk/>
            <pc:sldMk cId="2157501425" sldId="280"/>
            <ac:spMk id="3" creationId="{739C0716-1E4C-7647-E30C-DB4885F870FC}"/>
          </ac:spMkLst>
        </pc:spChg>
        <pc:spChg chg="del">
          <ac:chgData name="Christopher Nicolson, 'The Changing Room' Project Manager" userId="d67ef87c-8840-4bb8-8942-dd749beb1fd5" providerId="ADAL" clId="{B646A5EF-0AC8-4700-B634-748EED6E7AF4}" dt="2025-09-30T15:23:13.547" v="2299" actId="26606"/>
          <ac:spMkLst>
            <pc:docMk/>
            <pc:sldMk cId="2157501425" sldId="280"/>
            <ac:spMk id="8" creationId="{C2554CA6-288E-4202-BC52-2E5A8F0C0AED}"/>
          </ac:spMkLst>
        </pc:spChg>
        <pc:spChg chg="del">
          <ac:chgData name="Christopher Nicolson, 'The Changing Room' Project Manager" userId="d67ef87c-8840-4bb8-8942-dd749beb1fd5" providerId="ADAL" clId="{B646A5EF-0AC8-4700-B634-748EED6E7AF4}" dt="2025-09-30T15:23:13.547" v="2299" actId="26606"/>
          <ac:spMkLst>
            <pc:docMk/>
            <pc:sldMk cId="2157501425" sldId="280"/>
            <ac:spMk id="10" creationId="{B10BB131-AC8E-4A8E-A5D1-36260F720C3B}"/>
          </ac:spMkLst>
        </pc:spChg>
        <pc:spChg chg="del">
          <ac:chgData name="Christopher Nicolson, 'The Changing Room' Project Manager" userId="d67ef87c-8840-4bb8-8942-dd749beb1fd5" providerId="ADAL" clId="{B646A5EF-0AC8-4700-B634-748EED6E7AF4}" dt="2025-09-30T15:23:13.547" v="2299" actId="26606"/>
          <ac:spMkLst>
            <pc:docMk/>
            <pc:sldMk cId="2157501425" sldId="280"/>
            <ac:spMk id="12" creationId="{5B7778FC-632E-4DCA-A7CB-0D7731CCF970}"/>
          </ac:spMkLst>
        </pc:spChg>
        <pc:spChg chg="del">
          <ac:chgData name="Christopher Nicolson, 'The Changing Room' Project Manager" userId="d67ef87c-8840-4bb8-8942-dd749beb1fd5" providerId="ADAL" clId="{B646A5EF-0AC8-4700-B634-748EED6E7AF4}" dt="2025-09-30T15:23:13.547" v="2299" actId="26606"/>
          <ac:spMkLst>
            <pc:docMk/>
            <pc:sldMk cId="2157501425" sldId="280"/>
            <ac:spMk id="14" creationId="{FA23A907-97FB-4A8F-880A-DD77401C4296}"/>
          </ac:spMkLst>
        </pc:spChg>
        <pc:spChg chg="add">
          <ac:chgData name="Christopher Nicolson, 'The Changing Room' Project Manager" userId="d67ef87c-8840-4bb8-8942-dd749beb1fd5" providerId="ADAL" clId="{B646A5EF-0AC8-4700-B634-748EED6E7AF4}" dt="2025-09-30T15:23:13.547" v="2299" actId="26606"/>
          <ac:spMkLst>
            <pc:docMk/>
            <pc:sldMk cId="2157501425" sldId="280"/>
            <ac:spMk id="19" creationId="{87BF42CA-AD55-48B4-8949-C4DCA60A6AEE}"/>
          </ac:spMkLst>
        </pc:spChg>
        <pc:spChg chg="add">
          <ac:chgData name="Christopher Nicolson, 'The Changing Room' Project Manager" userId="d67ef87c-8840-4bb8-8942-dd749beb1fd5" providerId="ADAL" clId="{B646A5EF-0AC8-4700-B634-748EED6E7AF4}" dt="2025-09-30T15:23:13.547" v="2299" actId="26606"/>
          <ac:spMkLst>
            <pc:docMk/>
            <pc:sldMk cId="2157501425" sldId="280"/>
            <ac:spMk id="21" creationId="{66AE1D3D-3106-4CB2-AA7C-0C1642AC0F2E}"/>
          </ac:spMkLst>
        </pc:spChg>
        <pc:grpChg chg="add">
          <ac:chgData name="Christopher Nicolson, 'The Changing Room' Project Manager" userId="d67ef87c-8840-4bb8-8942-dd749beb1fd5" providerId="ADAL" clId="{B646A5EF-0AC8-4700-B634-748EED6E7AF4}" dt="2025-09-30T15:23:13.547" v="2299" actId="26606"/>
          <ac:grpSpMkLst>
            <pc:docMk/>
            <pc:sldMk cId="2157501425" sldId="280"/>
            <ac:grpSpMk id="23" creationId="{0A31B6AF-B711-4CDB-8C2B-16E963DDC4C5}"/>
          </ac:grpSpMkLst>
        </pc:grpChg>
      </pc:sldChg>
      <pc:sldChg chg="addSp delSp modSp mod setBg">
        <pc:chgData name="Christopher Nicolson, 'The Changing Room' Project Manager" userId="d67ef87c-8840-4bb8-8942-dd749beb1fd5" providerId="ADAL" clId="{B646A5EF-0AC8-4700-B634-748EED6E7AF4}" dt="2025-09-30T12:22:35.547" v="340" actId="120"/>
        <pc:sldMkLst>
          <pc:docMk/>
          <pc:sldMk cId="3299426986" sldId="284"/>
        </pc:sldMkLst>
        <pc:spChg chg="mod">
          <ac:chgData name="Christopher Nicolson, 'The Changing Room' Project Manager" userId="d67ef87c-8840-4bb8-8942-dd749beb1fd5" providerId="ADAL" clId="{B646A5EF-0AC8-4700-B634-748EED6E7AF4}" dt="2025-09-30T12:22:35.547" v="340" actId="120"/>
          <ac:spMkLst>
            <pc:docMk/>
            <pc:sldMk cId="3299426986" sldId="284"/>
            <ac:spMk id="2" creationId="{156373C5-7C32-8164-94D5-B50C90247AB7}"/>
          </ac:spMkLst>
        </pc:spChg>
        <pc:spChg chg="del mod">
          <ac:chgData name="Christopher Nicolson, 'The Changing Room' Project Manager" userId="d67ef87c-8840-4bb8-8942-dd749beb1fd5" providerId="ADAL" clId="{B646A5EF-0AC8-4700-B634-748EED6E7AF4}" dt="2025-09-30T12:09:27.538" v="238" actId="478"/>
          <ac:spMkLst>
            <pc:docMk/>
            <pc:sldMk cId="3299426986" sldId="284"/>
            <ac:spMk id="5" creationId="{20CA4F4C-29CA-1EDF-DD67-A61BFA89A755}"/>
          </ac:spMkLst>
        </pc:spChg>
        <pc:graphicFrameChg chg="add mod modGraphic">
          <ac:chgData name="Christopher Nicolson, 'The Changing Room' Project Manager" userId="d67ef87c-8840-4bb8-8942-dd749beb1fd5" providerId="ADAL" clId="{B646A5EF-0AC8-4700-B634-748EED6E7AF4}" dt="2025-09-30T12:22:23.776" v="338" actId="1076"/>
          <ac:graphicFrameMkLst>
            <pc:docMk/>
            <pc:sldMk cId="3299426986" sldId="284"/>
            <ac:graphicFrameMk id="3" creationId="{B708275A-1EB4-0991-79C9-520E094FC67A}"/>
          </ac:graphicFrameMkLst>
        </pc:graphicFrameChg>
        <pc:graphicFrameChg chg="mod modGraphic">
          <ac:chgData name="Christopher Nicolson, 'The Changing Room' Project Manager" userId="d67ef87c-8840-4bb8-8942-dd749beb1fd5" providerId="ADAL" clId="{B646A5EF-0AC8-4700-B634-748EED6E7AF4}" dt="2025-09-30T12:22:16.585" v="337" actId="14100"/>
          <ac:graphicFrameMkLst>
            <pc:docMk/>
            <pc:sldMk cId="3299426986" sldId="284"/>
            <ac:graphicFrameMk id="4" creationId="{26AEFDF3-8EEC-C33D-69DF-35C1CCB3B876}"/>
          </ac:graphicFrameMkLst>
        </pc:graphicFrameChg>
      </pc:sldChg>
      <pc:sldChg chg="addSp delSp modSp add mod ord">
        <pc:chgData name="Christopher Nicolson, 'The Changing Room' Project Manager" userId="d67ef87c-8840-4bb8-8942-dd749beb1fd5" providerId="ADAL" clId="{B646A5EF-0AC8-4700-B634-748EED6E7AF4}" dt="2025-09-30T11:54:07.999" v="131"/>
        <pc:sldMkLst>
          <pc:docMk/>
          <pc:sldMk cId="2648884167" sldId="285"/>
        </pc:sldMkLst>
        <pc:spChg chg="add mod">
          <ac:chgData name="Christopher Nicolson, 'The Changing Room' Project Manager" userId="d67ef87c-8840-4bb8-8942-dd749beb1fd5" providerId="ADAL" clId="{B646A5EF-0AC8-4700-B634-748EED6E7AF4}" dt="2025-09-30T11:53:11.048" v="124" actId="1076"/>
          <ac:spMkLst>
            <pc:docMk/>
            <pc:sldMk cId="2648884167" sldId="285"/>
            <ac:spMk id="5" creationId="{0F53E35E-5A73-C999-C3C4-673D2801DF95}"/>
          </ac:spMkLst>
        </pc:spChg>
        <pc:spChg chg="del mod">
          <ac:chgData name="Christopher Nicolson, 'The Changing Room' Project Manager" userId="d67ef87c-8840-4bb8-8942-dd749beb1fd5" providerId="ADAL" clId="{B646A5EF-0AC8-4700-B634-748EED6E7AF4}" dt="2025-09-30T11:53:03.380" v="122" actId="478"/>
          <ac:spMkLst>
            <pc:docMk/>
            <pc:sldMk cId="2648884167" sldId="285"/>
            <ac:spMk id="6" creationId="{8C060F7A-A05E-8EF7-D553-E9242FAC4BB3}"/>
          </ac:spMkLst>
        </pc:spChg>
        <pc:spChg chg="del">
          <ac:chgData name="Christopher Nicolson, 'The Changing Room' Project Manager" userId="d67ef87c-8840-4bb8-8942-dd749beb1fd5" providerId="ADAL" clId="{B646A5EF-0AC8-4700-B634-748EED6E7AF4}" dt="2025-09-30T11:52:58.329" v="117" actId="478"/>
          <ac:spMkLst>
            <pc:docMk/>
            <pc:sldMk cId="2648884167" sldId="285"/>
            <ac:spMk id="7" creationId="{6D6CDE11-3A22-9464-F7A1-75EEA062CC75}"/>
          </ac:spMkLst>
        </pc:spChg>
        <pc:spChg chg="add mod">
          <ac:chgData name="Christopher Nicolson, 'The Changing Room' Project Manager" userId="d67ef87c-8840-4bb8-8942-dd749beb1fd5" providerId="ADAL" clId="{B646A5EF-0AC8-4700-B634-748EED6E7AF4}" dt="2025-09-30T11:53:42.382" v="129" actId="255"/>
          <ac:spMkLst>
            <pc:docMk/>
            <pc:sldMk cId="2648884167" sldId="285"/>
            <ac:spMk id="9" creationId="{1283C1CC-5927-7C5B-5C32-BDDD5608F370}"/>
          </ac:spMkLst>
        </pc:spChg>
        <pc:spChg chg="del mod">
          <ac:chgData name="Christopher Nicolson, 'The Changing Room' Project Manager" userId="d67ef87c-8840-4bb8-8942-dd749beb1fd5" providerId="ADAL" clId="{B646A5EF-0AC8-4700-B634-748EED6E7AF4}" dt="2025-09-30T11:52:58.329" v="119"/>
          <ac:spMkLst>
            <pc:docMk/>
            <pc:sldMk cId="2648884167" sldId="285"/>
            <ac:spMk id="12" creationId="{C477B8CF-76FB-DC88-C9EF-4464A9F19D57}"/>
          </ac:spMkLst>
        </pc:spChg>
        <pc:spChg chg="mod">
          <ac:chgData name="Christopher Nicolson, 'The Changing Room' Project Manager" userId="d67ef87c-8840-4bb8-8942-dd749beb1fd5" providerId="ADAL" clId="{B646A5EF-0AC8-4700-B634-748EED6E7AF4}" dt="2025-09-30T11:54:07.999" v="131"/>
          <ac:spMkLst>
            <pc:docMk/>
            <pc:sldMk cId="2648884167" sldId="285"/>
            <ac:spMk id="13" creationId="{97742D0E-F8EE-2D51-ABE2-65E062657AE1}"/>
          </ac:spMkLst>
        </pc:spChg>
        <pc:grpChg chg="del">
          <ac:chgData name="Christopher Nicolson, 'The Changing Room' Project Manager" userId="d67ef87c-8840-4bb8-8942-dd749beb1fd5" providerId="ADAL" clId="{B646A5EF-0AC8-4700-B634-748EED6E7AF4}" dt="2025-09-30T11:53:59.706" v="130" actId="478"/>
          <ac:grpSpMkLst>
            <pc:docMk/>
            <pc:sldMk cId="2648884167" sldId="285"/>
            <ac:grpSpMk id="2" creationId="{6C3ACD7B-CEE1-A7E0-7255-6424A749D160}"/>
          </ac:grpSpMkLst>
        </pc:grpChg>
        <pc:grpChg chg="add mod">
          <ac:chgData name="Christopher Nicolson, 'The Changing Room' Project Manager" userId="d67ef87c-8840-4bb8-8942-dd749beb1fd5" providerId="ADAL" clId="{B646A5EF-0AC8-4700-B634-748EED6E7AF4}" dt="2025-09-30T11:54:07.999" v="131"/>
          <ac:grpSpMkLst>
            <pc:docMk/>
            <pc:sldMk cId="2648884167" sldId="285"/>
            <ac:grpSpMk id="11" creationId="{C7FD23AF-AF64-D293-DBE0-687EB081FD56}"/>
          </ac:grpSpMkLst>
        </pc:grpChg>
      </pc:sldChg>
      <pc:sldChg chg="addSp delSp modSp add mod ord setBg">
        <pc:chgData name="Christopher Nicolson, 'The Changing Room' Project Manager" userId="d67ef87c-8840-4bb8-8942-dd749beb1fd5" providerId="ADAL" clId="{B646A5EF-0AC8-4700-B634-748EED6E7AF4}" dt="2025-09-30T15:13:15.742" v="2200" actId="1076"/>
        <pc:sldMkLst>
          <pc:docMk/>
          <pc:sldMk cId="3146196023" sldId="286"/>
        </pc:sldMkLst>
        <pc:spChg chg="del mod">
          <ac:chgData name="Christopher Nicolson, 'The Changing Room' Project Manager" userId="d67ef87c-8840-4bb8-8942-dd749beb1fd5" providerId="ADAL" clId="{B646A5EF-0AC8-4700-B634-748EED6E7AF4}" dt="2025-09-30T15:13:07.246" v="2198" actId="478"/>
          <ac:spMkLst>
            <pc:docMk/>
            <pc:sldMk cId="3146196023" sldId="286"/>
            <ac:spMk id="2" creationId="{6091DFCB-6843-C67D-0CA9-799704326224}"/>
          </ac:spMkLst>
        </pc:spChg>
        <pc:spChg chg="add del">
          <ac:chgData name="Christopher Nicolson, 'The Changing Room' Project Manager" userId="d67ef87c-8840-4bb8-8942-dd749beb1fd5" providerId="ADAL" clId="{B646A5EF-0AC8-4700-B634-748EED6E7AF4}" dt="2025-09-30T12:30:55.377" v="347" actId="22"/>
          <ac:spMkLst>
            <pc:docMk/>
            <pc:sldMk cId="3146196023" sldId="286"/>
            <ac:spMk id="6" creationId="{0C625F76-4BE9-03A9-0123-D54993F5769D}"/>
          </ac:spMkLst>
        </pc:spChg>
        <pc:spChg chg="add mod">
          <ac:chgData name="Christopher Nicolson, 'The Changing Room' Project Manager" userId="d67ef87c-8840-4bb8-8942-dd749beb1fd5" providerId="ADAL" clId="{B646A5EF-0AC8-4700-B634-748EED6E7AF4}" dt="2025-09-30T15:13:15.742" v="2200" actId="1076"/>
          <ac:spMkLst>
            <pc:docMk/>
            <pc:sldMk cId="3146196023" sldId="286"/>
            <ac:spMk id="11" creationId="{936B0DEB-7053-6EF5-56EB-068714D43CBD}"/>
          </ac:spMkLst>
        </pc:spChg>
        <pc:spChg chg="add del mod">
          <ac:chgData name="Christopher Nicolson, 'The Changing Room' Project Manager" userId="d67ef87c-8840-4bb8-8942-dd749beb1fd5" providerId="ADAL" clId="{B646A5EF-0AC8-4700-B634-748EED6E7AF4}" dt="2025-09-30T15:13:09.488" v="2199" actId="478"/>
          <ac:spMkLst>
            <pc:docMk/>
            <pc:sldMk cId="3146196023" sldId="286"/>
            <ac:spMk id="13" creationId="{1EF4774D-0070-6BCE-5B04-49C3D29A135B}"/>
          </ac:spMkLst>
        </pc:spChg>
        <pc:graphicFrameChg chg="del">
          <ac:chgData name="Christopher Nicolson, 'The Changing Room' Project Manager" userId="d67ef87c-8840-4bb8-8942-dd749beb1fd5" providerId="ADAL" clId="{B646A5EF-0AC8-4700-B634-748EED6E7AF4}" dt="2025-09-30T12:30:43.315" v="344" actId="478"/>
          <ac:graphicFrameMkLst>
            <pc:docMk/>
            <pc:sldMk cId="3146196023" sldId="286"/>
            <ac:graphicFrameMk id="3" creationId="{DA8DEDB1-7517-CC0D-DA71-154A755CE4C6}"/>
          </ac:graphicFrameMkLst>
        </pc:graphicFrameChg>
        <pc:graphicFrameChg chg="del">
          <ac:chgData name="Christopher Nicolson, 'The Changing Room' Project Manager" userId="d67ef87c-8840-4bb8-8942-dd749beb1fd5" providerId="ADAL" clId="{B646A5EF-0AC8-4700-B634-748EED6E7AF4}" dt="2025-09-30T12:30:50.106" v="345" actId="478"/>
          <ac:graphicFrameMkLst>
            <pc:docMk/>
            <pc:sldMk cId="3146196023" sldId="286"/>
            <ac:graphicFrameMk id="4" creationId="{003E38B6-DC1F-0636-9EE9-579E9AA775FF}"/>
          </ac:graphicFrameMkLst>
        </pc:graphicFrameChg>
        <pc:picChg chg="add del mod">
          <ac:chgData name="Christopher Nicolson, 'The Changing Room' Project Manager" userId="d67ef87c-8840-4bb8-8942-dd749beb1fd5" providerId="ADAL" clId="{B646A5EF-0AC8-4700-B634-748EED6E7AF4}" dt="2025-09-30T15:01:45.248" v="1154" actId="478"/>
          <ac:picMkLst>
            <pc:docMk/>
            <pc:sldMk cId="3146196023" sldId="286"/>
            <ac:picMk id="8" creationId="{07C7C5C0-C096-3B61-5C2D-2A0F685ADFC4}"/>
          </ac:picMkLst>
        </pc:picChg>
        <pc:picChg chg="add del mod">
          <ac:chgData name="Christopher Nicolson, 'The Changing Room' Project Manager" userId="d67ef87c-8840-4bb8-8942-dd749beb1fd5" providerId="ADAL" clId="{B646A5EF-0AC8-4700-B634-748EED6E7AF4}" dt="2025-09-30T15:03:09.001" v="1163" actId="478"/>
          <ac:picMkLst>
            <pc:docMk/>
            <pc:sldMk cId="3146196023" sldId="286"/>
            <ac:picMk id="10" creationId="{BE64F870-16E5-18CF-4A46-CBF77876F69D}"/>
          </ac:picMkLst>
        </pc:picChg>
      </pc:sldChg>
      <pc:sldChg chg="addSp delSp modSp add mod setBg">
        <pc:chgData name="Christopher Nicolson, 'The Changing Room' Project Manager" userId="d67ef87c-8840-4bb8-8942-dd749beb1fd5" providerId="ADAL" clId="{B646A5EF-0AC8-4700-B634-748EED6E7AF4}" dt="2025-09-30T13:41:03.125" v="392" actId="1076"/>
        <pc:sldMkLst>
          <pc:docMk/>
          <pc:sldMk cId="2897006520" sldId="287"/>
        </pc:sldMkLst>
        <pc:spChg chg="del mod">
          <ac:chgData name="Christopher Nicolson, 'The Changing Room' Project Manager" userId="d67ef87c-8840-4bb8-8942-dd749beb1fd5" providerId="ADAL" clId="{B646A5EF-0AC8-4700-B634-748EED6E7AF4}" dt="2025-09-30T13:40:21.269" v="382" actId="478"/>
          <ac:spMkLst>
            <pc:docMk/>
            <pc:sldMk cId="2897006520" sldId="287"/>
            <ac:spMk id="2" creationId="{24F05AAE-B159-88DC-43F1-72E3A394C59F}"/>
          </ac:spMkLst>
        </pc:spChg>
        <pc:spChg chg="add del mod">
          <ac:chgData name="Christopher Nicolson, 'The Changing Room' Project Manager" userId="d67ef87c-8840-4bb8-8942-dd749beb1fd5" providerId="ADAL" clId="{B646A5EF-0AC8-4700-B634-748EED6E7AF4}" dt="2025-09-30T13:40:56.114" v="390" actId="21"/>
          <ac:spMkLst>
            <pc:docMk/>
            <pc:sldMk cId="2897006520" sldId="287"/>
            <ac:spMk id="6" creationId="{651BAF7C-18B4-905D-203E-80F97D5396A1}"/>
          </ac:spMkLst>
        </pc:spChg>
        <pc:spChg chg="add del">
          <ac:chgData name="Christopher Nicolson, 'The Changing Room' Project Manager" userId="d67ef87c-8840-4bb8-8942-dd749beb1fd5" providerId="ADAL" clId="{B646A5EF-0AC8-4700-B634-748EED6E7AF4}" dt="2025-09-30T13:40:37.678" v="387" actId="26606"/>
          <ac:spMkLst>
            <pc:docMk/>
            <pc:sldMk cId="2897006520" sldId="287"/>
            <ac:spMk id="13" creationId="{D4771268-CB57-404A-9271-370EB28F6090}"/>
          </ac:spMkLst>
        </pc:spChg>
        <pc:graphicFrameChg chg="del">
          <ac:chgData name="Christopher Nicolson, 'The Changing Room' Project Manager" userId="d67ef87c-8840-4bb8-8942-dd749beb1fd5" providerId="ADAL" clId="{B646A5EF-0AC8-4700-B634-748EED6E7AF4}" dt="2025-09-30T13:40:09.034" v="378" actId="478"/>
          <ac:graphicFrameMkLst>
            <pc:docMk/>
            <pc:sldMk cId="2897006520" sldId="287"/>
            <ac:graphicFrameMk id="3" creationId="{A1C4170E-D1C3-8FAA-F6C3-A651235065E8}"/>
          </ac:graphicFrameMkLst>
        </pc:graphicFrameChg>
        <pc:graphicFrameChg chg="del modGraphic">
          <ac:chgData name="Christopher Nicolson, 'The Changing Room' Project Manager" userId="d67ef87c-8840-4bb8-8942-dd749beb1fd5" providerId="ADAL" clId="{B646A5EF-0AC8-4700-B634-748EED6E7AF4}" dt="2025-09-30T13:40:13.730" v="380" actId="478"/>
          <ac:graphicFrameMkLst>
            <pc:docMk/>
            <pc:sldMk cId="2897006520" sldId="287"/>
            <ac:graphicFrameMk id="4" creationId="{F75C03CA-7AB6-BBDF-FDAC-6B60F0DBA044}"/>
          </ac:graphicFrameMkLst>
        </pc:graphicFrameChg>
        <pc:picChg chg="add mod">
          <ac:chgData name="Christopher Nicolson, 'The Changing Room' Project Manager" userId="d67ef87c-8840-4bb8-8942-dd749beb1fd5" providerId="ADAL" clId="{B646A5EF-0AC8-4700-B634-748EED6E7AF4}" dt="2025-09-30T13:41:03.125" v="392" actId="1076"/>
          <ac:picMkLst>
            <pc:docMk/>
            <pc:sldMk cId="2897006520" sldId="287"/>
            <ac:picMk id="8" creationId="{00EF3511-196D-8853-1CFE-7B67057500CC}"/>
          </ac:picMkLst>
        </pc:picChg>
      </pc:sldChg>
      <pc:sldChg chg="addSp delSp modSp add mod setBg">
        <pc:chgData name="Christopher Nicolson, 'The Changing Room' Project Manager" userId="d67ef87c-8840-4bb8-8942-dd749beb1fd5" providerId="ADAL" clId="{B646A5EF-0AC8-4700-B634-748EED6E7AF4}" dt="2025-09-30T15:39:45.776" v="2378" actId="26606"/>
        <pc:sldMkLst>
          <pc:docMk/>
          <pc:sldMk cId="765275916" sldId="288"/>
        </pc:sldMkLst>
        <pc:spChg chg="del">
          <ac:chgData name="Christopher Nicolson, 'The Changing Room' Project Manager" userId="d67ef87c-8840-4bb8-8942-dd749beb1fd5" providerId="ADAL" clId="{B646A5EF-0AC8-4700-B634-748EED6E7AF4}" dt="2025-09-30T15:32:27.490" v="2327" actId="478"/>
          <ac:spMkLst>
            <pc:docMk/>
            <pc:sldMk cId="765275916" sldId="288"/>
            <ac:spMk id="2" creationId="{67CFFB1C-F3DB-0C82-3D7B-E1B490BDC3F1}"/>
          </ac:spMkLst>
        </pc:spChg>
        <pc:spChg chg="del">
          <ac:chgData name="Christopher Nicolson, 'The Changing Room' Project Manager" userId="d67ef87c-8840-4bb8-8942-dd749beb1fd5" providerId="ADAL" clId="{B646A5EF-0AC8-4700-B634-748EED6E7AF4}" dt="2025-09-30T15:32:24.836" v="2326" actId="478"/>
          <ac:spMkLst>
            <pc:docMk/>
            <pc:sldMk cId="765275916" sldId="288"/>
            <ac:spMk id="3" creationId="{B48EB611-F30F-1C1E-CAC0-AC6605BD4C48}"/>
          </ac:spMkLst>
        </pc:spChg>
        <pc:spChg chg="add del">
          <ac:chgData name="Christopher Nicolson, 'The Changing Room' Project Manager" userId="d67ef87c-8840-4bb8-8942-dd749beb1fd5" providerId="ADAL" clId="{B646A5EF-0AC8-4700-B634-748EED6E7AF4}" dt="2025-09-30T15:37:34.754" v="2363" actId="26606"/>
          <ac:spMkLst>
            <pc:docMk/>
            <pc:sldMk cId="765275916" sldId="288"/>
            <ac:spMk id="23" creationId="{6F79B0DD-2C63-4EE5-804F-B8E391FC1E45}"/>
          </ac:spMkLst>
        </pc:spChg>
        <pc:spChg chg="add del">
          <ac:chgData name="Christopher Nicolson, 'The Changing Room' Project Manager" userId="d67ef87c-8840-4bb8-8942-dd749beb1fd5" providerId="ADAL" clId="{B646A5EF-0AC8-4700-B634-748EED6E7AF4}" dt="2025-09-30T15:37:34.754" v="2363" actId="26606"/>
          <ac:spMkLst>
            <pc:docMk/>
            <pc:sldMk cId="765275916" sldId="288"/>
            <ac:spMk id="25" creationId="{627DB8AB-CD55-4C8F-9043-52652B89231A}"/>
          </ac:spMkLst>
        </pc:spChg>
        <pc:spChg chg="add del">
          <ac:chgData name="Christopher Nicolson, 'The Changing Room' Project Manager" userId="d67ef87c-8840-4bb8-8942-dd749beb1fd5" providerId="ADAL" clId="{B646A5EF-0AC8-4700-B634-748EED6E7AF4}" dt="2025-09-30T15:37:34.754" v="2363" actId="26606"/>
          <ac:spMkLst>
            <pc:docMk/>
            <pc:sldMk cId="765275916" sldId="288"/>
            <ac:spMk id="27" creationId="{53059C5A-91CB-4024-9B4E-20082E25C70B}"/>
          </ac:spMkLst>
        </pc:spChg>
        <pc:spChg chg="add del">
          <ac:chgData name="Christopher Nicolson, 'The Changing Room' Project Manager" userId="d67ef87c-8840-4bb8-8942-dd749beb1fd5" providerId="ADAL" clId="{B646A5EF-0AC8-4700-B634-748EED6E7AF4}" dt="2025-09-30T15:37:34.754" v="2363" actId="26606"/>
          <ac:spMkLst>
            <pc:docMk/>
            <pc:sldMk cId="765275916" sldId="288"/>
            <ac:spMk id="29" creationId="{184884BF-A898-4EFF-9504-E13EBE3FF62E}"/>
          </ac:spMkLst>
        </pc:spChg>
        <pc:spChg chg="add del">
          <ac:chgData name="Christopher Nicolson, 'The Changing Room' Project Manager" userId="d67ef87c-8840-4bb8-8942-dd749beb1fd5" providerId="ADAL" clId="{B646A5EF-0AC8-4700-B634-748EED6E7AF4}" dt="2025-09-30T15:37:34.754" v="2363" actId="26606"/>
          <ac:spMkLst>
            <pc:docMk/>
            <pc:sldMk cId="765275916" sldId="288"/>
            <ac:spMk id="31" creationId="{7B32D337-FDA6-4468-ADB1-7038E5FC0BA9}"/>
          </ac:spMkLst>
        </pc:spChg>
        <pc:spChg chg="add del">
          <ac:chgData name="Christopher Nicolson, 'The Changing Room' Project Manager" userId="d67ef87c-8840-4bb8-8942-dd749beb1fd5" providerId="ADAL" clId="{B646A5EF-0AC8-4700-B634-748EED6E7AF4}" dt="2025-09-30T15:39:36.528" v="2373" actId="26606"/>
          <ac:spMkLst>
            <pc:docMk/>
            <pc:sldMk cId="765275916" sldId="288"/>
            <ac:spMk id="37" creationId="{112839B5-6527-4FE1-B5CA-71D5FFC47C0E}"/>
          </ac:spMkLst>
        </pc:spChg>
        <pc:spChg chg="add del">
          <ac:chgData name="Christopher Nicolson, 'The Changing Room' Project Manager" userId="d67ef87c-8840-4bb8-8942-dd749beb1fd5" providerId="ADAL" clId="{B646A5EF-0AC8-4700-B634-748EED6E7AF4}" dt="2025-09-30T15:39:36.528" v="2373" actId="26606"/>
          <ac:spMkLst>
            <pc:docMk/>
            <pc:sldMk cId="765275916" sldId="288"/>
            <ac:spMk id="38" creationId="{089B37F3-721E-4809-A50E-9EE306404ED8}"/>
          </ac:spMkLst>
        </pc:spChg>
        <pc:spChg chg="add del">
          <ac:chgData name="Christopher Nicolson, 'The Changing Room' Project Manager" userId="d67ef87c-8840-4bb8-8942-dd749beb1fd5" providerId="ADAL" clId="{B646A5EF-0AC8-4700-B634-748EED6E7AF4}" dt="2025-09-30T15:39:36.528" v="2373" actId="26606"/>
          <ac:spMkLst>
            <pc:docMk/>
            <pc:sldMk cId="765275916" sldId="288"/>
            <ac:spMk id="39" creationId="{BE12D8E2-6088-4997-A8C6-1794DA9E1D48}"/>
          </ac:spMkLst>
        </pc:spChg>
        <pc:spChg chg="add del">
          <ac:chgData name="Christopher Nicolson, 'The Changing Room' Project Manager" userId="d67ef87c-8840-4bb8-8942-dd749beb1fd5" providerId="ADAL" clId="{B646A5EF-0AC8-4700-B634-748EED6E7AF4}" dt="2025-09-30T15:39:36.528" v="2373" actId="26606"/>
          <ac:spMkLst>
            <pc:docMk/>
            <pc:sldMk cId="765275916" sldId="288"/>
            <ac:spMk id="41" creationId="{FAF10F47-1605-47C5-AE58-9062909ADA42}"/>
          </ac:spMkLst>
        </pc:spChg>
        <pc:spChg chg="add del">
          <ac:chgData name="Christopher Nicolson, 'The Changing Room' Project Manager" userId="d67ef87c-8840-4bb8-8942-dd749beb1fd5" providerId="ADAL" clId="{B646A5EF-0AC8-4700-B634-748EED6E7AF4}" dt="2025-09-30T15:39:43.643" v="2375" actId="26606"/>
          <ac:spMkLst>
            <pc:docMk/>
            <pc:sldMk cId="765275916" sldId="288"/>
            <ac:spMk id="43" creationId="{F82BF3E2-EB0E-40D6-8835-2367A5316CA4}"/>
          </ac:spMkLst>
        </pc:spChg>
        <pc:spChg chg="add del">
          <ac:chgData name="Christopher Nicolson, 'The Changing Room' Project Manager" userId="d67ef87c-8840-4bb8-8942-dd749beb1fd5" providerId="ADAL" clId="{B646A5EF-0AC8-4700-B634-748EED6E7AF4}" dt="2025-09-30T15:39:43.643" v="2375" actId="26606"/>
          <ac:spMkLst>
            <pc:docMk/>
            <pc:sldMk cId="765275916" sldId="288"/>
            <ac:spMk id="45" creationId="{CB6FFAAC-8A48-4FBF-BAFE-BAD367694022}"/>
          </ac:spMkLst>
        </pc:spChg>
        <pc:spChg chg="add del">
          <ac:chgData name="Christopher Nicolson, 'The Changing Room' Project Manager" userId="d67ef87c-8840-4bb8-8942-dd749beb1fd5" providerId="ADAL" clId="{B646A5EF-0AC8-4700-B634-748EED6E7AF4}" dt="2025-09-30T15:39:43.643" v="2375" actId="26606"/>
          <ac:spMkLst>
            <pc:docMk/>
            <pc:sldMk cId="765275916" sldId="288"/>
            <ac:spMk id="47" creationId="{481E86DD-89E6-42B2-8675-84B7C56BFF7D}"/>
          </ac:spMkLst>
        </pc:spChg>
        <pc:spChg chg="add del">
          <ac:chgData name="Christopher Nicolson, 'The Changing Room' Project Manager" userId="d67ef87c-8840-4bb8-8942-dd749beb1fd5" providerId="ADAL" clId="{B646A5EF-0AC8-4700-B634-748EED6E7AF4}" dt="2025-09-30T15:39:43.643" v="2375" actId="26606"/>
          <ac:spMkLst>
            <pc:docMk/>
            <pc:sldMk cId="765275916" sldId="288"/>
            <ac:spMk id="49" creationId="{440EF577-B6F8-4C57-B956-AB860B388EB8}"/>
          </ac:spMkLst>
        </pc:spChg>
        <pc:spChg chg="add del">
          <ac:chgData name="Christopher Nicolson, 'The Changing Room' Project Manager" userId="d67ef87c-8840-4bb8-8942-dd749beb1fd5" providerId="ADAL" clId="{B646A5EF-0AC8-4700-B634-748EED6E7AF4}" dt="2025-09-30T15:39:43.643" v="2375" actId="26606"/>
          <ac:spMkLst>
            <pc:docMk/>
            <pc:sldMk cId="765275916" sldId="288"/>
            <ac:spMk id="51" creationId="{EA518CE4-E4D4-4D8A-980F-6D692AC96949}"/>
          </ac:spMkLst>
        </pc:spChg>
        <pc:spChg chg="add del">
          <ac:chgData name="Christopher Nicolson, 'The Changing Room' Project Manager" userId="d67ef87c-8840-4bb8-8942-dd749beb1fd5" providerId="ADAL" clId="{B646A5EF-0AC8-4700-B634-748EED6E7AF4}" dt="2025-09-30T15:39:20.262" v="2369" actId="26606"/>
          <ac:spMkLst>
            <pc:docMk/>
            <pc:sldMk cId="765275916" sldId="288"/>
            <ac:spMk id="52" creationId="{F82BF3E2-EB0E-40D6-8835-2367A5316CA4}"/>
          </ac:spMkLst>
        </pc:spChg>
        <pc:spChg chg="add del">
          <ac:chgData name="Christopher Nicolson, 'The Changing Room' Project Manager" userId="d67ef87c-8840-4bb8-8942-dd749beb1fd5" providerId="ADAL" clId="{B646A5EF-0AC8-4700-B634-748EED6E7AF4}" dt="2025-09-30T15:39:20.262" v="2369" actId="26606"/>
          <ac:spMkLst>
            <pc:docMk/>
            <pc:sldMk cId="765275916" sldId="288"/>
            <ac:spMk id="53" creationId="{CB6FFAAC-8A48-4FBF-BAFE-BAD367694022}"/>
          </ac:spMkLst>
        </pc:spChg>
        <pc:spChg chg="add del">
          <ac:chgData name="Christopher Nicolson, 'The Changing Room' Project Manager" userId="d67ef87c-8840-4bb8-8942-dd749beb1fd5" providerId="ADAL" clId="{B646A5EF-0AC8-4700-B634-748EED6E7AF4}" dt="2025-09-30T15:39:20.262" v="2369" actId="26606"/>
          <ac:spMkLst>
            <pc:docMk/>
            <pc:sldMk cId="765275916" sldId="288"/>
            <ac:spMk id="54" creationId="{481E86DD-89E6-42B2-8675-84B7C56BFF7D}"/>
          </ac:spMkLst>
        </pc:spChg>
        <pc:spChg chg="add del">
          <ac:chgData name="Christopher Nicolson, 'The Changing Room' Project Manager" userId="d67ef87c-8840-4bb8-8942-dd749beb1fd5" providerId="ADAL" clId="{B646A5EF-0AC8-4700-B634-748EED6E7AF4}" dt="2025-09-30T15:39:20.262" v="2369" actId="26606"/>
          <ac:spMkLst>
            <pc:docMk/>
            <pc:sldMk cId="765275916" sldId="288"/>
            <ac:spMk id="55" creationId="{440EF577-B6F8-4C57-B956-AB860B388EB8}"/>
          </ac:spMkLst>
        </pc:spChg>
        <pc:spChg chg="add del">
          <ac:chgData name="Christopher Nicolson, 'The Changing Room' Project Manager" userId="d67ef87c-8840-4bb8-8942-dd749beb1fd5" providerId="ADAL" clId="{B646A5EF-0AC8-4700-B634-748EED6E7AF4}" dt="2025-09-30T15:39:20.262" v="2369" actId="26606"/>
          <ac:spMkLst>
            <pc:docMk/>
            <pc:sldMk cId="765275916" sldId="288"/>
            <ac:spMk id="56" creationId="{EA518CE4-E4D4-4D8A-980F-6D692AC96949}"/>
          </ac:spMkLst>
        </pc:spChg>
        <pc:spChg chg="add del">
          <ac:chgData name="Christopher Nicolson, 'The Changing Room' Project Manager" userId="d67ef87c-8840-4bb8-8942-dd749beb1fd5" providerId="ADAL" clId="{B646A5EF-0AC8-4700-B634-748EED6E7AF4}" dt="2025-09-30T15:39:20.262" v="2369" actId="26606"/>
          <ac:spMkLst>
            <pc:docMk/>
            <pc:sldMk cId="765275916" sldId="288"/>
            <ac:spMk id="57" creationId="{5E6FAE32-AB12-4E77-A677-F6BD5D71ADD0}"/>
          </ac:spMkLst>
        </pc:spChg>
        <pc:spChg chg="add del">
          <ac:chgData name="Christopher Nicolson, 'The Changing Room' Project Manager" userId="d67ef87c-8840-4bb8-8942-dd749beb1fd5" providerId="ADAL" clId="{B646A5EF-0AC8-4700-B634-748EED6E7AF4}" dt="2025-09-30T15:39:43.643" v="2375" actId="26606"/>
          <ac:spMkLst>
            <pc:docMk/>
            <pc:sldMk cId="765275916" sldId="288"/>
            <ac:spMk id="58" creationId="{5E6FAE32-AB12-4E77-A677-F6BD5D71ADD0}"/>
          </ac:spMkLst>
        </pc:spChg>
        <pc:spChg chg="add del">
          <ac:chgData name="Christopher Nicolson, 'The Changing Room' Project Manager" userId="d67ef87c-8840-4bb8-8942-dd749beb1fd5" providerId="ADAL" clId="{B646A5EF-0AC8-4700-B634-748EED6E7AF4}" dt="2025-09-30T15:39:45.767" v="2377" actId="26606"/>
          <ac:spMkLst>
            <pc:docMk/>
            <pc:sldMk cId="765275916" sldId="288"/>
            <ac:spMk id="60" creationId="{E1750109-3B91-4506-B997-0CD8E35A1488}"/>
          </ac:spMkLst>
        </pc:spChg>
        <pc:spChg chg="add del">
          <ac:chgData name="Christopher Nicolson, 'The Changing Room' Project Manager" userId="d67ef87c-8840-4bb8-8942-dd749beb1fd5" providerId="ADAL" clId="{B646A5EF-0AC8-4700-B634-748EED6E7AF4}" dt="2025-09-30T15:39:45.767" v="2377" actId="26606"/>
          <ac:spMkLst>
            <pc:docMk/>
            <pc:sldMk cId="765275916" sldId="288"/>
            <ac:spMk id="61" creationId="{E72D8D1B-59F6-4FF3-8547-9BBB6129F2FA}"/>
          </ac:spMkLst>
        </pc:spChg>
        <pc:spChg chg="add del">
          <ac:chgData name="Christopher Nicolson, 'The Changing Room' Project Manager" userId="d67ef87c-8840-4bb8-8942-dd749beb1fd5" providerId="ADAL" clId="{B646A5EF-0AC8-4700-B634-748EED6E7AF4}" dt="2025-09-30T15:39:45.767" v="2377" actId="26606"/>
          <ac:spMkLst>
            <pc:docMk/>
            <pc:sldMk cId="765275916" sldId="288"/>
            <ac:spMk id="62" creationId="{14044C96-7CFD-44DB-A579-D77B0D37C681}"/>
          </ac:spMkLst>
        </pc:spChg>
        <pc:spChg chg="add del">
          <ac:chgData name="Christopher Nicolson, 'The Changing Room' Project Manager" userId="d67ef87c-8840-4bb8-8942-dd749beb1fd5" providerId="ADAL" clId="{B646A5EF-0AC8-4700-B634-748EED6E7AF4}" dt="2025-09-30T15:39:45.767" v="2377" actId="26606"/>
          <ac:spMkLst>
            <pc:docMk/>
            <pc:sldMk cId="765275916" sldId="288"/>
            <ac:spMk id="63" creationId="{8FC8C21F-9484-4A71-ABFA-6C10682FAC3E}"/>
          </ac:spMkLst>
        </pc:spChg>
        <pc:spChg chg="add del">
          <ac:chgData name="Christopher Nicolson, 'The Changing Room' Project Manager" userId="d67ef87c-8840-4bb8-8942-dd749beb1fd5" providerId="ADAL" clId="{B646A5EF-0AC8-4700-B634-748EED6E7AF4}" dt="2025-09-30T15:39:45.767" v="2377" actId="26606"/>
          <ac:spMkLst>
            <pc:docMk/>
            <pc:sldMk cId="765275916" sldId="288"/>
            <ac:spMk id="64" creationId="{2C444748-5A8D-4B53-89FE-42B455DFA2D1}"/>
          </ac:spMkLst>
        </pc:spChg>
        <pc:spChg chg="add del">
          <ac:chgData name="Christopher Nicolson, 'The Changing Room' Project Manager" userId="d67ef87c-8840-4bb8-8942-dd749beb1fd5" providerId="ADAL" clId="{B646A5EF-0AC8-4700-B634-748EED6E7AF4}" dt="2025-09-30T15:39:45.767" v="2377" actId="26606"/>
          <ac:spMkLst>
            <pc:docMk/>
            <pc:sldMk cId="765275916" sldId="288"/>
            <ac:spMk id="65" creationId="{F4FFA271-A10A-4AC3-8F06-E3313A197A80}"/>
          </ac:spMkLst>
        </pc:spChg>
        <pc:spChg chg="add">
          <ac:chgData name="Christopher Nicolson, 'The Changing Room' Project Manager" userId="d67ef87c-8840-4bb8-8942-dd749beb1fd5" providerId="ADAL" clId="{B646A5EF-0AC8-4700-B634-748EED6E7AF4}" dt="2025-09-30T15:39:45.776" v="2378" actId="26606"/>
          <ac:spMkLst>
            <pc:docMk/>
            <pc:sldMk cId="765275916" sldId="288"/>
            <ac:spMk id="67" creationId="{112839B5-6527-4FE1-B5CA-71D5FFC47C0E}"/>
          </ac:spMkLst>
        </pc:spChg>
        <pc:spChg chg="add">
          <ac:chgData name="Christopher Nicolson, 'The Changing Room' Project Manager" userId="d67ef87c-8840-4bb8-8942-dd749beb1fd5" providerId="ADAL" clId="{B646A5EF-0AC8-4700-B634-748EED6E7AF4}" dt="2025-09-30T15:39:45.776" v="2378" actId="26606"/>
          <ac:spMkLst>
            <pc:docMk/>
            <pc:sldMk cId="765275916" sldId="288"/>
            <ac:spMk id="68" creationId="{089B37F3-721E-4809-A50E-9EE306404ED8}"/>
          </ac:spMkLst>
        </pc:spChg>
        <pc:spChg chg="add">
          <ac:chgData name="Christopher Nicolson, 'The Changing Room' Project Manager" userId="d67ef87c-8840-4bb8-8942-dd749beb1fd5" providerId="ADAL" clId="{B646A5EF-0AC8-4700-B634-748EED6E7AF4}" dt="2025-09-30T15:39:45.776" v="2378" actId="26606"/>
          <ac:spMkLst>
            <pc:docMk/>
            <pc:sldMk cId="765275916" sldId="288"/>
            <ac:spMk id="69" creationId="{BE12D8E2-6088-4997-A8C6-1794DA9E1D48}"/>
          </ac:spMkLst>
        </pc:spChg>
        <pc:spChg chg="add">
          <ac:chgData name="Christopher Nicolson, 'The Changing Room' Project Manager" userId="d67ef87c-8840-4bb8-8942-dd749beb1fd5" providerId="ADAL" clId="{B646A5EF-0AC8-4700-B634-748EED6E7AF4}" dt="2025-09-30T15:39:45.776" v="2378" actId="26606"/>
          <ac:spMkLst>
            <pc:docMk/>
            <pc:sldMk cId="765275916" sldId="288"/>
            <ac:spMk id="70" creationId="{FAF10F47-1605-47C5-AE58-9062909ADA42}"/>
          </ac:spMkLst>
        </pc:spChg>
        <pc:picChg chg="add del mod">
          <ac:chgData name="Christopher Nicolson, 'The Changing Room' Project Manager" userId="d67ef87c-8840-4bb8-8942-dd749beb1fd5" providerId="ADAL" clId="{B646A5EF-0AC8-4700-B634-748EED6E7AF4}" dt="2025-09-30T15:33:11.376" v="2331" actId="478"/>
          <ac:picMkLst>
            <pc:docMk/>
            <pc:sldMk cId="765275916" sldId="288"/>
            <ac:picMk id="5" creationId="{2D8C9A6A-CA5A-2D0B-4129-015198B56F34}"/>
          </ac:picMkLst>
        </pc:picChg>
        <pc:picChg chg="add mod ord">
          <ac:chgData name="Christopher Nicolson, 'The Changing Room' Project Manager" userId="d67ef87c-8840-4bb8-8942-dd749beb1fd5" providerId="ADAL" clId="{B646A5EF-0AC8-4700-B634-748EED6E7AF4}" dt="2025-09-30T15:39:45.776" v="2378" actId="26606"/>
          <ac:picMkLst>
            <pc:docMk/>
            <pc:sldMk cId="765275916" sldId="288"/>
            <ac:picMk id="7" creationId="{1F57FB8E-ADC8-1C0C-ECF5-97AA9393D81D}"/>
          </ac:picMkLst>
        </pc:picChg>
        <pc:picChg chg="add mod ord">
          <ac:chgData name="Christopher Nicolson, 'The Changing Room' Project Manager" userId="d67ef87c-8840-4bb8-8942-dd749beb1fd5" providerId="ADAL" clId="{B646A5EF-0AC8-4700-B634-748EED6E7AF4}" dt="2025-09-30T15:39:45.776" v="2378" actId="26606"/>
          <ac:picMkLst>
            <pc:docMk/>
            <pc:sldMk cId="765275916" sldId="288"/>
            <ac:picMk id="9" creationId="{0725120B-6387-6A80-BC74-CD0691085829}"/>
          </ac:picMkLst>
        </pc:picChg>
        <pc:picChg chg="add mod ord">
          <ac:chgData name="Christopher Nicolson, 'The Changing Room' Project Manager" userId="d67ef87c-8840-4bb8-8942-dd749beb1fd5" providerId="ADAL" clId="{B646A5EF-0AC8-4700-B634-748EED6E7AF4}" dt="2025-09-30T15:39:45.776" v="2378" actId="26606"/>
          <ac:picMkLst>
            <pc:docMk/>
            <pc:sldMk cId="765275916" sldId="288"/>
            <ac:picMk id="11" creationId="{0B0734DA-B564-DBF5-7E97-414E5F8FE42E}"/>
          </ac:picMkLst>
        </pc:picChg>
        <pc:picChg chg="add mod ord">
          <ac:chgData name="Christopher Nicolson, 'The Changing Room' Project Manager" userId="d67ef87c-8840-4bb8-8942-dd749beb1fd5" providerId="ADAL" clId="{B646A5EF-0AC8-4700-B634-748EED6E7AF4}" dt="2025-09-30T15:39:45.776" v="2378" actId="26606"/>
          <ac:picMkLst>
            <pc:docMk/>
            <pc:sldMk cId="765275916" sldId="288"/>
            <ac:picMk id="13" creationId="{84DEF564-9FB4-6CD6-559C-3F28862D648B}"/>
          </ac:picMkLst>
        </pc:picChg>
        <pc:picChg chg="add mod ord">
          <ac:chgData name="Christopher Nicolson, 'The Changing Room' Project Manager" userId="d67ef87c-8840-4bb8-8942-dd749beb1fd5" providerId="ADAL" clId="{B646A5EF-0AC8-4700-B634-748EED6E7AF4}" dt="2025-09-30T15:39:45.776" v="2378" actId="26606"/>
          <ac:picMkLst>
            <pc:docMk/>
            <pc:sldMk cId="765275916" sldId="288"/>
            <ac:picMk id="15" creationId="{E4D57255-B0AF-31DE-CE0B-34999B620DCB}"/>
          </ac:picMkLst>
        </pc:picChg>
        <pc:cxnChg chg="add del">
          <ac:chgData name="Christopher Nicolson, 'The Changing Room' Project Manager" userId="d67ef87c-8840-4bb8-8942-dd749beb1fd5" providerId="ADAL" clId="{B646A5EF-0AC8-4700-B634-748EED6E7AF4}" dt="2025-09-30T15:37:34.770" v="2364" actId="26606"/>
          <ac:cxnSpMkLst>
            <pc:docMk/>
            <pc:sldMk cId="765275916" sldId="288"/>
            <ac:cxnSpMk id="16" creationId="{D4BDCD00-BA97-40D8-93CD-0A9CA931BE17}"/>
          </ac:cxnSpMkLst>
        </pc:cxnChg>
        <pc:cxnChg chg="add del">
          <ac:chgData name="Christopher Nicolson, 'The Changing Room' Project Manager" userId="d67ef87c-8840-4bb8-8942-dd749beb1fd5" providerId="ADAL" clId="{B646A5EF-0AC8-4700-B634-748EED6E7AF4}" dt="2025-09-30T15:37:34.770" v="2364" actId="26606"/>
          <ac:cxnSpMkLst>
            <pc:docMk/>
            <pc:sldMk cId="765275916" sldId="288"/>
            <ac:cxnSpMk id="18" creationId="{2D631E40-F51C-4828-B23B-DF903513296E}"/>
          </ac:cxnSpMkLst>
        </pc:cxnChg>
        <pc:cxnChg chg="add del">
          <ac:chgData name="Christopher Nicolson, 'The Changing Room' Project Manager" userId="d67ef87c-8840-4bb8-8942-dd749beb1fd5" providerId="ADAL" clId="{B646A5EF-0AC8-4700-B634-748EED6E7AF4}" dt="2025-09-30T15:39:22.516" v="2371" actId="26606"/>
          <ac:cxnSpMkLst>
            <pc:docMk/>
            <pc:sldMk cId="765275916" sldId="288"/>
            <ac:cxnSpMk id="33" creationId="{91B6081D-D3E8-4209-B85B-EB1C655A6272}"/>
          </ac:cxnSpMkLst>
        </pc:cxnChg>
        <pc:cxnChg chg="add del">
          <ac:chgData name="Christopher Nicolson, 'The Changing Room' Project Manager" userId="d67ef87c-8840-4bb8-8942-dd749beb1fd5" providerId="ADAL" clId="{B646A5EF-0AC8-4700-B634-748EED6E7AF4}" dt="2025-09-30T15:39:45.776" v="2378" actId="26606"/>
          <ac:cxnSpMkLst>
            <pc:docMk/>
            <pc:sldMk cId="765275916" sldId="288"/>
            <ac:cxnSpMk id="34" creationId="{28CA55E4-1295-45C8-BA05-5A9E705B749A}"/>
          </ac:cxnSpMkLst>
        </pc:cxnChg>
        <pc:cxnChg chg="add del">
          <ac:chgData name="Christopher Nicolson, 'The Changing Room' Project Manager" userId="d67ef87c-8840-4bb8-8942-dd749beb1fd5" providerId="ADAL" clId="{B646A5EF-0AC8-4700-B634-748EED6E7AF4}" dt="2025-09-30T15:39:36.528" v="2373" actId="26606"/>
          <ac:cxnSpMkLst>
            <pc:docMk/>
            <pc:sldMk cId="765275916" sldId="288"/>
            <ac:cxnSpMk id="35" creationId="{08C5794E-A9A1-4A23-AF68-C79A7822334C}"/>
          </ac:cxnSpMkLst>
        </pc:cxnChg>
        <pc:cxnChg chg="add del">
          <ac:chgData name="Christopher Nicolson, 'The Changing Room' Project Manager" userId="d67ef87c-8840-4bb8-8942-dd749beb1fd5" providerId="ADAL" clId="{B646A5EF-0AC8-4700-B634-748EED6E7AF4}" dt="2025-09-30T15:39:19.178" v="2367" actId="26606"/>
          <ac:cxnSpMkLst>
            <pc:docMk/>
            <pc:sldMk cId="765275916" sldId="288"/>
            <ac:cxnSpMk id="40" creationId="{B817B4B8-5E01-4B44-BC25-876D56C12149}"/>
          </ac:cxnSpMkLst>
        </pc:cxnChg>
        <pc:cxnChg chg="add del">
          <ac:chgData name="Christopher Nicolson, 'The Changing Room' Project Manager" userId="d67ef87c-8840-4bb8-8942-dd749beb1fd5" providerId="ADAL" clId="{B646A5EF-0AC8-4700-B634-748EED6E7AF4}" dt="2025-09-30T15:39:19.178" v="2367" actId="26606"/>
          <ac:cxnSpMkLst>
            <pc:docMk/>
            <pc:sldMk cId="765275916" sldId="288"/>
            <ac:cxnSpMk id="42" creationId="{D683D1A4-93E5-4A4D-B103-8223A220EB2B}"/>
          </ac:cxnSpMkLst>
        </pc:cxnChg>
        <pc:cxnChg chg="add del">
          <ac:chgData name="Christopher Nicolson, 'The Changing Room' Project Manager" userId="d67ef87c-8840-4bb8-8942-dd749beb1fd5" providerId="ADAL" clId="{B646A5EF-0AC8-4700-B634-748EED6E7AF4}" dt="2025-09-30T15:39:19.178" v="2367" actId="26606"/>
          <ac:cxnSpMkLst>
            <pc:docMk/>
            <pc:sldMk cId="765275916" sldId="288"/>
            <ac:cxnSpMk id="44" creationId="{B0E8ABF4-C289-489E-BEFB-3077F9D9C773}"/>
          </ac:cxnSpMkLst>
        </pc:cxnChg>
        <pc:cxnChg chg="add del">
          <ac:chgData name="Christopher Nicolson, 'The Changing Room' Project Manager" userId="d67ef87c-8840-4bb8-8942-dd749beb1fd5" providerId="ADAL" clId="{B646A5EF-0AC8-4700-B634-748EED6E7AF4}" dt="2025-09-30T15:39:19.178" v="2367" actId="26606"/>
          <ac:cxnSpMkLst>
            <pc:docMk/>
            <pc:sldMk cId="765275916" sldId="288"/>
            <ac:cxnSpMk id="48" creationId="{688AD040-1A2B-4FB4-A345-7B9F3E5ED9B0}"/>
          </ac:cxnSpMkLst>
        </pc:cxnChg>
        <pc:cxnChg chg="add del">
          <ac:chgData name="Christopher Nicolson, 'The Changing Room' Project Manager" userId="d67ef87c-8840-4bb8-8942-dd749beb1fd5" providerId="ADAL" clId="{B646A5EF-0AC8-4700-B634-748EED6E7AF4}" dt="2025-09-30T15:39:19.178" v="2367" actId="26606"/>
          <ac:cxnSpMkLst>
            <pc:docMk/>
            <pc:sldMk cId="765275916" sldId="288"/>
            <ac:cxnSpMk id="50" creationId="{823B704A-724B-41D6-8F33-76939E727D2A}"/>
          </ac:cxnSpMkLst>
        </pc:cxnChg>
      </pc:sldChg>
      <pc:sldChg chg="addSp delSp modSp add mod setBg">
        <pc:chgData name="Christopher Nicolson, 'The Changing Room' Project Manager" userId="d67ef87c-8840-4bb8-8942-dd749beb1fd5" providerId="ADAL" clId="{B646A5EF-0AC8-4700-B634-748EED6E7AF4}" dt="2025-09-30T14:56:16.611" v="1152" actId="26606"/>
        <pc:sldMkLst>
          <pc:docMk/>
          <pc:sldMk cId="2134989334" sldId="289"/>
        </pc:sldMkLst>
        <pc:spChg chg="add mod">
          <ac:chgData name="Christopher Nicolson, 'The Changing Room' Project Manager" userId="d67ef87c-8840-4bb8-8942-dd749beb1fd5" providerId="ADAL" clId="{B646A5EF-0AC8-4700-B634-748EED6E7AF4}" dt="2025-09-30T14:54:47.923" v="1131" actId="1076"/>
          <ac:spMkLst>
            <pc:docMk/>
            <pc:sldMk cId="2134989334" sldId="289"/>
            <ac:spMk id="4" creationId="{FA3EDE3E-1432-5A38-4428-AA8FD2ECE494}"/>
          </ac:spMkLst>
        </pc:spChg>
        <pc:spChg chg="add del">
          <ac:chgData name="Christopher Nicolson, 'The Changing Room' Project Manager" userId="d67ef87c-8840-4bb8-8942-dd749beb1fd5" providerId="ADAL" clId="{B646A5EF-0AC8-4700-B634-748EED6E7AF4}" dt="2025-09-30T14:50:27.203" v="750" actId="26606"/>
          <ac:spMkLst>
            <pc:docMk/>
            <pc:sldMk cId="2134989334" sldId="289"/>
            <ac:spMk id="6" creationId="{DBC6133C-0615-4CE4-9132-37E609A9BDFA}"/>
          </ac:spMkLst>
        </pc:spChg>
        <pc:spChg chg="add del">
          <ac:chgData name="Christopher Nicolson, 'The Changing Room' Project Manager" userId="d67ef87c-8840-4bb8-8942-dd749beb1fd5" providerId="ADAL" clId="{B646A5EF-0AC8-4700-B634-748EED6E7AF4}" dt="2025-09-30T14:50:27.203" v="750" actId="26606"/>
          <ac:spMkLst>
            <pc:docMk/>
            <pc:sldMk cId="2134989334" sldId="289"/>
            <ac:spMk id="7" creationId="{169CC832-2974-4E8D-90ED-3E2941BA7336}"/>
          </ac:spMkLst>
        </pc:spChg>
        <pc:spChg chg="add del mod">
          <ac:chgData name="Christopher Nicolson, 'The Changing Room' Project Manager" userId="d67ef87c-8840-4bb8-8942-dd749beb1fd5" providerId="ADAL" clId="{B646A5EF-0AC8-4700-B634-748EED6E7AF4}" dt="2025-09-30T14:56:16.611" v="1152" actId="26606"/>
          <ac:spMkLst>
            <pc:docMk/>
            <pc:sldMk cId="2134989334" sldId="289"/>
            <ac:spMk id="8" creationId="{7FD65004-10B3-2C33-9D8E-1091EF40C94D}"/>
          </ac:spMkLst>
        </pc:spChg>
        <pc:spChg chg="add del">
          <ac:chgData name="Christopher Nicolson, 'The Changing Room' Project Manager" userId="d67ef87c-8840-4bb8-8942-dd749beb1fd5" providerId="ADAL" clId="{B646A5EF-0AC8-4700-B634-748EED6E7AF4}" dt="2025-09-30T14:49:07.729" v="748" actId="26606"/>
          <ac:spMkLst>
            <pc:docMk/>
            <pc:sldMk cId="2134989334" sldId="289"/>
            <ac:spMk id="9" creationId="{0E3596DD-156A-473E-9BB3-C6A29F7574E9}"/>
          </ac:spMkLst>
        </pc:spChg>
        <pc:spChg chg="add del">
          <ac:chgData name="Christopher Nicolson, 'The Changing Room' Project Manager" userId="d67ef87c-8840-4bb8-8942-dd749beb1fd5" providerId="ADAL" clId="{B646A5EF-0AC8-4700-B634-748EED6E7AF4}" dt="2025-09-30T14:49:07.729" v="748" actId="26606"/>
          <ac:spMkLst>
            <pc:docMk/>
            <pc:sldMk cId="2134989334" sldId="289"/>
            <ac:spMk id="11" creationId="{2C46C4D6-C474-4E92-B52E-944C1118F7B6}"/>
          </ac:spMkLst>
        </pc:spChg>
        <pc:spChg chg="add del">
          <ac:chgData name="Christopher Nicolson, 'The Changing Room' Project Manager" userId="d67ef87c-8840-4bb8-8942-dd749beb1fd5" providerId="ADAL" clId="{B646A5EF-0AC8-4700-B634-748EED6E7AF4}" dt="2025-09-30T14:50:27.203" v="750" actId="26606"/>
          <ac:spMkLst>
            <pc:docMk/>
            <pc:sldMk cId="2134989334" sldId="289"/>
            <ac:spMk id="13" creationId="{55222F96-971A-4F90-B841-6BAB416C7AC1}"/>
          </ac:spMkLst>
        </pc:spChg>
        <pc:spChg chg="add del">
          <ac:chgData name="Christopher Nicolson, 'The Changing Room' Project Manager" userId="d67ef87c-8840-4bb8-8942-dd749beb1fd5" providerId="ADAL" clId="{B646A5EF-0AC8-4700-B634-748EED6E7AF4}" dt="2025-09-30T14:50:27.203" v="750" actId="26606"/>
          <ac:spMkLst>
            <pc:docMk/>
            <pc:sldMk cId="2134989334" sldId="289"/>
            <ac:spMk id="15" creationId="{08980754-6F4B-43C9-B9BE-127B6BED6586}"/>
          </ac:spMkLst>
        </pc:spChg>
        <pc:spChg chg="add del">
          <ac:chgData name="Christopher Nicolson, 'The Changing Room' Project Manager" userId="d67ef87c-8840-4bb8-8942-dd749beb1fd5" providerId="ADAL" clId="{B646A5EF-0AC8-4700-B634-748EED6E7AF4}" dt="2025-09-30T14:50:27.203" v="750" actId="26606"/>
          <ac:spMkLst>
            <pc:docMk/>
            <pc:sldMk cId="2134989334" sldId="289"/>
            <ac:spMk id="17" creationId="{2C1BBA94-3F40-40AA-8BB9-E69E25E537C1}"/>
          </ac:spMkLst>
        </pc:spChg>
        <pc:graphicFrameChg chg="add del">
          <ac:chgData name="Christopher Nicolson, 'The Changing Room' Project Manager" userId="d67ef87c-8840-4bb8-8942-dd749beb1fd5" providerId="ADAL" clId="{B646A5EF-0AC8-4700-B634-748EED6E7AF4}" dt="2025-09-30T14:56:12.152" v="1150" actId="26606"/>
          <ac:graphicFrameMkLst>
            <pc:docMk/>
            <pc:sldMk cId="2134989334" sldId="289"/>
            <ac:graphicFrameMk id="10" creationId="{F16CCE9A-5A10-A3DA-2D26-E747AD26BA0D}"/>
          </ac:graphicFrameMkLst>
        </pc:graphicFrameChg>
        <pc:graphicFrameChg chg="add del">
          <ac:chgData name="Christopher Nicolson, 'The Changing Room' Project Manager" userId="d67ef87c-8840-4bb8-8942-dd749beb1fd5" providerId="ADAL" clId="{B646A5EF-0AC8-4700-B634-748EED6E7AF4}" dt="2025-09-30T14:56:16.611" v="1152" actId="26606"/>
          <ac:graphicFrameMkLst>
            <pc:docMk/>
            <pc:sldMk cId="2134989334" sldId="289"/>
            <ac:graphicFrameMk id="12" creationId="{EE99CFFB-B891-A101-14F9-4763D2507EA8}"/>
          </ac:graphicFrameMkLst>
        </pc:graphicFrameChg>
        <pc:picChg chg="add mod ord">
          <ac:chgData name="Christopher Nicolson, 'The Changing Room' Project Manager" userId="d67ef87c-8840-4bb8-8942-dd749beb1fd5" providerId="ADAL" clId="{B646A5EF-0AC8-4700-B634-748EED6E7AF4}" dt="2025-09-30T14:50:31.014" v="752" actId="1076"/>
          <ac:picMkLst>
            <pc:docMk/>
            <pc:sldMk cId="2134989334" sldId="289"/>
            <ac:picMk id="3" creationId="{003739B3-5081-97D9-F52F-E21CF064D6C1}"/>
          </ac:picMkLst>
        </pc:picChg>
        <pc:picChg chg="del">
          <ac:chgData name="Christopher Nicolson, 'The Changing Room' Project Manager" userId="d67ef87c-8840-4bb8-8942-dd749beb1fd5" providerId="ADAL" clId="{B646A5EF-0AC8-4700-B634-748EED6E7AF4}" dt="2025-09-30T14:46:55.314" v="665" actId="478"/>
          <ac:picMkLst>
            <pc:docMk/>
            <pc:sldMk cId="2134989334" sldId="289"/>
            <ac:picMk id="5" creationId="{44181F54-2C15-D9CF-DF5E-C3BA77BED8B4}"/>
          </ac:picMkLst>
        </pc:picChg>
      </pc:sldChg>
      <pc:sldChg chg="add">
        <pc:chgData name="Christopher Nicolson, 'The Changing Room' Project Manager" userId="d67ef87c-8840-4bb8-8942-dd749beb1fd5" providerId="ADAL" clId="{B646A5EF-0AC8-4700-B634-748EED6E7AF4}" dt="2025-09-30T15:03:04.750" v="1162" actId="2890"/>
        <pc:sldMkLst>
          <pc:docMk/>
          <pc:sldMk cId="1221193046" sldId="290"/>
        </pc:sldMkLst>
      </pc:sldChg>
      <pc:sldChg chg="modSp add mod">
        <pc:chgData name="Christopher Nicolson, 'The Changing Room' Project Manager" userId="d67ef87c-8840-4bb8-8942-dd749beb1fd5" providerId="ADAL" clId="{B646A5EF-0AC8-4700-B634-748EED6E7AF4}" dt="2025-09-30T15:14:35.114" v="2233" actId="12"/>
        <pc:sldMkLst>
          <pc:docMk/>
          <pc:sldMk cId="4180370015" sldId="291"/>
        </pc:sldMkLst>
        <pc:spChg chg="mod">
          <ac:chgData name="Christopher Nicolson, 'The Changing Room' Project Manager" userId="d67ef87c-8840-4bb8-8942-dd749beb1fd5" providerId="ADAL" clId="{B646A5EF-0AC8-4700-B634-748EED6E7AF4}" dt="2025-09-30T15:14:35.114" v="2233" actId="12"/>
          <ac:spMkLst>
            <pc:docMk/>
            <pc:sldMk cId="4180370015" sldId="291"/>
            <ac:spMk id="11" creationId="{E0B2E004-E8A5-1427-61E7-1C7EBDCE7DB2}"/>
          </ac:spMkLst>
        </pc:spChg>
      </pc:sldChg>
      <pc:sldChg chg="modSp add mod ord">
        <pc:chgData name="Christopher Nicolson, 'The Changing Room' Project Manager" userId="d67ef87c-8840-4bb8-8942-dd749beb1fd5" providerId="ADAL" clId="{B646A5EF-0AC8-4700-B634-748EED6E7AF4}" dt="2025-09-30T15:43:07.712" v="2438" actId="1076"/>
        <pc:sldMkLst>
          <pc:docMk/>
          <pc:sldMk cId="4280811676" sldId="292"/>
        </pc:sldMkLst>
        <pc:spChg chg="mod">
          <ac:chgData name="Christopher Nicolson, 'The Changing Room' Project Manager" userId="d67ef87c-8840-4bb8-8942-dd749beb1fd5" providerId="ADAL" clId="{B646A5EF-0AC8-4700-B634-748EED6E7AF4}" dt="2025-09-30T15:43:07.712" v="2438" actId="1076"/>
          <ac:spMkLst>
            <pc:docMk/>
            <pc:sldMk cId="4280811676" sldId="292"/>
            <ac:spMk id="5" creationId="{33D79217-3636-21CA-5F9E-D79B52F18BE6}"/>
          </ac:spMkLst>
        </pc:spChg>
        <pc:spChg chg="mod">
          <ac:chgData name="Christopher Nicolson, 'The Changing Room' Project Manager" userId="d67ef87c-8840-4bb8-8942-dd749beb1fd5" providerId="ADAL" clId="{B646A5EF-0AC8-4700-B634-748EED6E7AF4}" dt="2025-09-30T15:42:54.398" v="2430" actId="20577"/>
          <ac:spMkLst>
            <pc:docMk/>
            <pc:sldMk cId="4280811676" sldId="292"/>
            <ac:spMk id="6" creationId="{DD9E0E0F-E0D5-38C3-E442-3B188D441A2F}"/>
          </ac:spMkLst>
        </pc:spChg>
      </pc:sldChg>
    </pc:docChg>
  </pc:docChgLst>
  <pc:docChgLst>
    <pc:chgData name="Robert Nesbitt,  Head of Physical Activity and Sport" userId="3dd00336-95ea-4580-8437-24607b9f3150" providerId="ADAL" clId="{3B4A9E71-4267-46B4-8432-D22AE5877E65}"/>
    <pc:docChg chg="undo custSel addSld delSld modSld sldOrd">
      <pc:chgData name="Robert Nesbitt,  Head of Physical Activity and Sport" userId="3dd00336-95ea-4580-8437-24607b9f3150" providerId="ADAL" clId="{3B4A9E71-4267-46B4-8432-D22AE5877E65}" dt="2025-09-30T16:02:06.067" v="3706" actId="20577"/>
      <pc:docMkLst>
        <pc:docMk/>
      </pc:docMkLst>
      <pc:sldChg chg="modSp mod">
        <pc:chgData name="Robert Nesbitt,  Head of Physical Activity and Sport" userId="3dd00336-95ea-4580-8437-24607b9f3150" providerId="ADAL" clId="{3B4A9E71-4267-46B4-8432-D22AE5877E65}" dt="2025-09-28T12:19:44.893" v="10" actId="20577"/>
        <pc:sldMkLst>
          <pc:docMk/>
          <pc:sldMk cId="0" sldId="256"/>
        </pc:sldMkLst>
        <pc:spChg chg="mod">
          <ac:chgData name="Robert Nesbitt,  Head of Physical Activity and Sport" userId="3dd00336-95ea-4580-8437-24607b9f3150" providerId="ADAL" clId="{3B4A9E71-4267-46B4-8432-D22AE5877E65}" dt="2025-09-28T12:19:44.893" v="10" actId="20577"/>
          <ac:spMkLst>
            <pc:docMk/>
            <pc:sldMk cId="0" sldId="256"/>
            <ac:spMk id="5" creationId="{00000000-0000-0000-0000-000000000000}"/>
          </ac:spMkLst>
        </pc:spChg>
      </pc:sldChg>
      <pc:sldChg chg="modSp mod ord">
        <pc:chgData name="Robert Nesbitt,  Head of Physical Activity and Sport" userId="3dd00336-95ea-4580-8437-24607b9f3150" providerId="ADAL" clId="{3B4A9E71-4267-46B4-8432-D22AE5877E65}" dt="2025-09-28T12:57:26.861" v="1093" actId="20577"/>
        <pc:sldMkLst>
          <pc:docMk/>
          <pc:sldMk cId="0" sldId="258"/>
        </pc:sldMkLst>
        <pc:spChg chg="mod">
          <ac:chgData name="Robert Nesbitt,  Head of Physical Activity and Sport" userId="3dd00336-95ea-4580-8437-24607b9f3150" providerId="ADAL" clId="{3B4A9E71-4267-46B4-8432-D22AE5877E65}" dt="2025-09-28T12:57:26.861" v="1093" actId="20577"/>
          <ac:spMkLst>
            <pc:docMk/>
            <pc:sldMk cId="0" sldId="258"/>
            <ac:spMk id="6" creationId="{00000000-0000-0000-0000-000000000000}"/>
          </ac:spMkLst>
        </pc:spChg>
      </pc:sldChg>
      <pc:sldChg chg="add del">
        <pc:chgData name="Robert Nesbitt,  Head of Physical Activity and Sport" userId="3dd00336-95ea-4580-8437-24607b9f3150" providerId="ADAL" clId="{3B4A9E71-4267-46B4-8432-D22AE5877E65}" dt="2025-09-28T12:23:09.823" v="114" actId="47"/>
        <pc:sldMkLst>
          <pc:docMk/>
          <pc:sldMk cId="0" sldId="260"/>
        </pc:sldMkLst>
      </pc:sldChg>
      <pc:sldChg chg="modSp mod">
        <pc:chgData name="Robert Nesbitt,  Head of Physical Activity and Sport" userId="3dd00336-95ea-4580-8437-24607b9f3150" providerId="ADAL" clId="{3B4A9E71-4267-46B4-8432-D22AE5877E65}" dt="2025-09-30T15:51:04.251" v="3598" actId="20577"/>
        <pc:sldMkLst>
          <pc:docMk/>
          <pc:sldMk cId="0" sldId="261"/>
        </pc:sldMkLst>
        <pc:spChg chg="mod">
          <ac:chgData name="Robert Nesbitt,  Head of Physical Activity and Sport" userId="3dd00336-95ea-4580-8437-24607b9f3150" providerId="ADAL" clId="{3B4A9E71-4267-46B4-8432-D22AE5877E65}" dt="2025-09-30T15:51:04.251" v="3598" actId="20577"/>
          <ac:spMkLst>
            <pc:docMk/>
            <pc:sldMk cId="0" sldId="261"/>
            <ac:spMk id="4" creationId="{00000000-0000-0000-0000-000000000000}"/>
          </ac:spMkLst>
        </pc:spChg>
        <pc:spChg chg="mod">
          <ac:chgData name="Robert Nesbitt,  Head of Physical Activity and Sport" userId="3dd00336-95ea-4580-8437-24607b9f3150" providerId="ADAL" clId="{3B4A9E71-4267-46B4-8432-D22AE5877E65}" dt="2025-09-30T15:50:57.282" v="3587" actId="20577"/>
          <ac:spMkLst>
            <pc:docMk/>
            <pc:sldMk cId="0" sldId="261"/>
            <ac:spMk id="8" creationId="{00000000-0000-0000-0000-000000000000}"/>
          </ac:spMkLst>
        </pc:spChg>
      </pc:sldChg>
      <pc:sldChg chg="addSp delSp modSp mod setBg">
        <pc:chgData name="Robert Nesbitt,  Head of Physical Activity and Sport" userId="3dd00336-95ea-4580-8437-24607b9f3150" providerId="ADAL" clId="{3B4A9E71-4267-46B4-8432-D22AE5877E65}" dt="2025-09-28T13:41:57.447" v="2130" actId="26606"/>
        <pc:sldMkLst>
          <pc:docMk/>
          <pc:sldMk cId="0" sldId="265"/>
        </pc:sldMkLst>
      </pc:sldChg>
      <pc:sldChg chg="modSp mod">
        <pc:chgData name="Robert Nesbitt,  Head of Physical Activity and Sport" userId="3dd00336-95ea-4580-8437-24607b9f3150" providerId="ADAL" clId="{3B4A9E71-4267-46B4-8432-D22AE5877E65}" dt="2025-09-28T13:39:38.760" v="2124" actId="26606"/>
        <pc:sldMkLst>
          <pc:docMk/>
          <pc:sldMk cId="1153952747" sldId="270"/>
        </pc:sldMkLst>
        <pc:spChg chg="mod">
          <ac:chgData name="Robert Nesbitt,  Head of Physical Activity and Sport" userId="3dd00336-95ea-4580-8437-24607b9f3150" providerId="ADAL" clId="{3B4A9E71-4267-46B4-8432-D22AE5877E65}" dt="2025-09-28T12:24:34.190" v="158" actId="20577"/>
          <ac:spMkLst>
            <pc:docMk/>
            <pc:sldMk cId="1153952747" sldId="270"/>
            <ac:spMk id="13" creationId="{B4F0A9C1-5485-850A-7972-8B4FB5B73453}"/>
          </ac:spMkLst>
        </pc:spChg>
        <pc:graphicFrameChg chg="modGraphic">
          <ac:chgData name="Robert Nesbitt,  Head of Physical Activity and Sport" userId="3dd00336-95ea-4580-8437-24607b9f3150" providerId="ADAL" clId="{3B4A9E71-4267-46B4-8432-D22AE5877E65}" dt="2025-09-28T13:39:38.760" v="2124" actId="26606"/>
          <ac:graphicFrameMkLst>
            <pc:docMk/>
            <pc:sldMk cId="1153952747" sldId="270"/>
            <ac:graphicFrameMk id="12" creationId="{058783D8-64E3-E61C-838A-4A1422DF9E2E}"/>
          </ac:graphicFrameMkLst>
        </pc:graphicFrameChg>
      </pc:sldChg>
      <pc:sldChg chg="new del">
        <pc:chgData name="Robert Nesbitt,  Head of Physical Activity and Sport" userId="3dd00336-95ea-4580-8437-24607b9f3150" providerId="ADAL" clId="{3B4A9E71-4267-46B4-8432-D22AE5877E65}" dt="2025-09-28T12:20:52.189" v="34" actId="680"/>
        <pc:sldMkLst>
          <pc:docMk/>
          <pc:sldMk cId="2723716404" sldId="271"/>
        </pc:sldMkLst>
      </pc:sldChg>
      <pc:sldChg chg="modSp del mod ord">
        <pc:chgData name="Robert Nesbitt,  Head of Physical Activity and Sport" userId="3dd00336-95ea-4580-8437-24607b9f3150" providerId="ADAL" clId="{3B4A9E71-4267-46B4-8432-D22AE5877E65}" dt="2025-09-28T13:03:47.026" v="1342" actId="47"/>
        <pc:sldMkLst>
          <pc:docMk/>
          <pc:sldMk cId="3518153557" sldId="271"/>
        </pc:sldMkLst>
      </pc:sldChg>
      <pc:sldChg chg="addSp delSp modSp mod">
        <pc:chgData name="Robert Nesbitt,  Head of Physical Activity and Sport" userId="3dd00336-95ea-4580-8437-24607b9f3150" providerId="ADAL" clId="{3B4A9E71-4267-46B4-8432-D22AE5877E65}" dt="2025-09-28T13:04:46.300" v="1343" actId="13926"/>
        <pc:sldMkLst>
          <pc:docMk/>
          <pc:sldMk cId="3797679782" sldId="272"/>
        </pc:sldMkLst>
        <pc:spChg chg="mod">
          <ac:chgData name="Robert Nesbitt,  Head of Physical Activity and Sport" userId="3dd00336-95ea-4580-8437-24607b9f3150" providerId="ADAL" clId="{3B4A9E71-4267-46B4-8432-D22AE5877E65}" dt="2025-09-28T12:30:45.191" v="200" actId="1076"/>
          <ac:spMkLst>
            <pc:docMk/>
            <pc:sldMk cId="3797679782" sldId="272"/>
            <ac:spMk id="6" creationId="{6D7534BD-A346-4A70-DF6D-307A36EE919F}"/>
          </ac:spMkLst>
        </pc:spChg>
        <pc:spChg chg="mod">
          <ac:chgData name="Robert Nesbitt,  Head of Physical Activity and Sport" userId="3dd00336-95ea-4580-8437-24607b9f3150" providerId="ADAL" clId="{3B4A9E71-4267-46B4-8432-D22AE5877E65}" dt="2025-09-28T12:30:50.178" v="201" actId="1076"/>
          <ac:spMkLst>
            <pc:docMk/>
            <pc:sldMk cId="3797679782" sldId="272"/>
            <ac:spMk id="7" creationId="{90357BEB-7CCC-E3FC-80D1-B9E124C28312}"/>
          </ac:spMkLst>
        </pc:spChg>
        <pc:spChg chg="mod">
          <ac:chgData name="Robert Nesbitt,  Head of Physical Activity and Sport" userId="3dd00336-95ea-4580-8437-24607b9f3150" providerId="ADAL" clId="{3B4A9E71-4267-46B4-8432-D22AE5877E65}" dt="2025-09-28T12:27:35.967" v="172" actId="1076"/>
          <ac:spMkLst>
            <pc:docMk/>
            <pc:sldMk cId="3797679782" sldId="272"/>
            <ac:spMk id="10" creationId="{0517ACB1-3FD8-C99C-A24E-18DC32542976}"/>
          </ac:spMkLst>
        </pc:spChg>
        <pc:spChg chg="add del mod">
          <ac:chgData name="Robert Nesbitt,  Head of Physical Activity and Sport" userId="3dd00336-95ea-4580-8437-24607b9f3150" providerId="ADAL" clId="{3B4A9E71-4267-46B4-8432-D22AE5877E65}" dt="2025-09-28T13:04:46.300" v="1343" actId="13926"/>
          <ac:spMkLst>
            <pc:docMk/>
            <pc:sldMk cId="3797679782" sldId="272"/>
            <ac:spMk id="12" creationId="{4082599A-9925-0C9D-E9BF-97D3CDA04FAE}"/>
          </ac:spMkLst>
        </pc:spChg>
      </pc:sldChg>
      <pc:sldChg chg="add del setBg">
        <pc:chgData name="Robert Nesbitt,  Head of Physical Activity and Sport" userId="3dd00336-95ea-4580-8437-24607b9f3150" providerId="ADAL" clId="{3B4A9E71-4267-46B4-8432-D22AE5877E65}" dt="2025-09-28T12:28:27.383" v="183"/>
        <pc:sldMkLst>
          <pc:docMk/>
          <pc:sldMk cId="448023703" sldId="273"/>
        </pc:sldMkLst>
      </pc:sldChg>
      <pc:sldChg chg="new del">
        <pc:chgData name="Robert Nesbitt,  Head of Physical Activity and Sport" userId="3dd00336-95ea-4580-8437-24607b9f3150" providerId="ADAL" clId="{3B4A9E71-4267-46B4-8432-D22AE5877E65}" dt="2025-09-28T12:36:05.279" v="256" actId="47"/>
        <pc:sldMkLst>
          <pc:docMk/>
          <pc:sldMk cId="1818142913" sldId="273"/>
        </pc:sldMkLst>
      </pc:sldChg>
      <pc:sldChg chg="add del setBg">
        <pc:chgData name="Robert Nesbitt,  Head of Physical Activity and Sport" userId="3dd00336-95ea-4580-8437-24607b9f3150" providerId="ADAL" clId="{3B4A9E71-4267-46B4-8432-D22AE5877E65}" dt="2025-09-28T12:28:07.417" v="176" actId="47"/>
        <pc:sldMkLst>
          <pc:docMk/>
          <pc:sldMk cId="2166519638" sldId="273"/>
        </pc:sldMkLst>
      </pc:sldChg>
      <pc:sldChg chg="add del setBg">
        <pc:chgData name="Robert Nesbitt,  Head of Physical Activity and Sport" userId="3dd00336-95ea-4580-8437-24607b9f3150" providerId="ADAL" clId="{3B4A9E71-4267-46B4-8432-D22AE5877E65}" dt="2025-09-28T12:28:41.123" v="193"/>
        <pc:sldMkLst>
          <pc:docMk/>
          <pc:sldMk cId="3062025344" sldId="273"/>
        </pc:sldMkLst>
      </pc:sldChg>
      <pc:sldChg chg="add del setBg">
        <pc:chgData name="Robert Nesbitt,  Head of Physical Activity and Sport" userId="3dd00336-95ea-4580-8437-24607b9f3150" providerId="ADAL" clId="{3B4A9E71-4267-46B4-8432-D22AE5877E65}" dt="2025-09-28T12:27:53.388" v="175"/>
        <pc:sldMkLst>
          <pc:docMk/>
          <pc:sldMk cId="735268163" sldId="274"/>
        </pc:sldMkLst>
      </pc:sldChg>
      <pc:sldChg chg="addSp delSp modSp mod setBg">
        <pc:chgData name="Robert Nesbitt,  Head of Physical Activity and Sport" userId="3dd00336-95ea-4580-8437-24607b9f3150" providerId="ADAL" clId="{3B4A9E71-4267-46B4-8432-D22AE5877E65}" dt="2025-09-28T13:37:17.650" v="2117" actId="26606"/>
        <pc:sldMkLst>
          <pc:docMk/>
          <pc:sldMk cId="3415270597" sldId="274"/>
        </pc:sldMkLst>
      </pc:sldChg>
      <pc:sldChg chg="addSp delSp modSp mod">
        <pc:chgData name="Robert Nesbitt,  Head of Physical Activity and Sport" userId="3dd00336-95ea-4580-8437-24607b9f3150" providerId="ADAL" clId="{3B4A9E71-4267-46B4-8432-D22AE5877E65}" dt="2025-09-28T13:25:39.057" v="1952" actId="20577"/>
        <pc:sldMkLst>
          <pc:docMk/>
          <pc:sldMk cId="3566700612" sldId="275"/>
        </pc:sldMkLst>
        <pc:spChg chg="mod">
          <ac:chgData name="Robert Nesbitt,  Head of Physical Activity and Sport" userId="3dd00336-95ea-4580-8437-24607b9f3150" providerId="ADAL" clId="{3B4A9E71-4267-46B4-8432-D22AE5877E65}" dt="2025-09-28T12:59:35.614" v="1183" actId="20577"/>
          <ac:spMkLst>
            <pc:docMk/>
            <pc:sldMk cId="3566700612" sldId="275"/>
            <ac:spMk id="6" creationId="{16D0A3F8-32D4-9766-7398-F0D12F92AD90}"/>
          </ac:spMkLst>
        </pc:spChg>
        <pc:spChg chg="add mod">
          <ac:chgData name="Robert Nesbitt,  Head of Physical Activity and Sport" userId="3dd00336-95ea-4580-8437-24607b9f3150" providerId="ADAL" clId="{3B4A9E71-4267-46B4-8432-D22AE5877E65}" dt="2025-09-28T13:02:02.036" v="1323" actId="255"/>
          <ac:spMkLst>
            <pc:docMk/>
            <pc:sldMk cId="3566700612" sldId="275"/>
            <ac:spMk id="8" creationId="{0B1C39F7-B4DB-F7E0-C609-6E2F4B6D5C83}"/>
          </ac:spMkLst>
        </pc:spChg>
        <pc:graphicFrameChg chg="add mod modGraphic">
          <ac:chgData name="Robert Nesbitt,  Head of Physical Activity and Sport" userId="3dd00336-95ea-4580-8437-24607b9f3150" providerId="ADAL" clId="{3B4A9E71-4267-46B4-8432-D22AE5877E65}" dt="2025-09-28T13:25:39.057" v="1952" actId="20577"/>
          <ac:graphicFrameMkLst>
            <pc:docMk/>
            <pc:sldMk cId="3566700612" sldId="275"/>
            <ac:graphicFrameMk id="7" creationId="{46231F7A-6CB0-39B1-51F9-35A3EFDAF885}"/>
          </ac:graphicFrameMkLst>
        </pc:graphicFrameChg>
      </pc:sldChg>
      <pc:sldChg chg="addSp delSp modSp mod">
        <pc:chgData name="Robert Nesbitt,  Head of Physical Activity and Sport" userId="3dd00336-95ea-4580-8437-24607b9f3150" providerId="ADAL" clId="{3B4A9E71-4267-46B4-8432-D22AE5877E65}" dt="2025-09-28T13:56:50.057" v="3047" actId="20577"/>
        <pc:sldMkLst>
          <pc:docMk/>
          <pc:sldMk cId="3282475341" sldId="276"/>
        </pc:sldMkLst>
        <pc:spChg chg="mod">
          <ac:chgData name="Robert Nesbitt,  Head of Physical Activity and Sport" userId="3dd00336-95ea-4580-8437-24607b9f3150" providerId="ADAL" clId="{3B4A9E71-4267-46B4-8432-D22AE5877E65}" dt="2025-09-28T13:56:50.057" v="3047" actId="20577"/>
          <ac:spMkLst>
            <pc:docMk/>
            <pc:sldMk cId="3282475341" sldId="276"/>
            <ac:spMk id="10" creationId="{C6014453-9ED6-D8F6-6F76-C04CB123D3FD}"/>
          </ac:spMkLst>
        </pc:spChg>
        <pc:graphicFrameChg chg="add mod modGraphic">
          <ac:chgData name="Robert Nesbitt,  Head of Physical Activity and Sport" userId="3dd00336-95ea-4580-8437-24607b9f3150" providerId="ADAL" clId="{3B4A9E71-4267-46B4-8432-D22AE5877E65}" dt="2025-09-28T13:21:25.733" v="1902" actId="20577"/>
          <ac:graphicFrameMkLst>
            <pc:docMk/>
            <pc:sldMk cId="3282475341" sldId="276"/>
            <ac:graphicFrameMk id="12" creationId="{C2FF8D0B-9CB7-2380-B362-55C8A29F0539}"/>
          </ac:graphicFrameMkLst>
        </pc:graphicFrameChg>
      </pc:sldChg>
      <pc:sldChg chg="addSp delSp modSp new mod setBg">
        <pc:chgData name="Robert Nesbitt,  Head of Physical Activity and Sport" userId="3dd00336-95ea-4580-8437-24607b9f3150" providerId="ADAL" clId="{3B4A9E71-4267-46B4-8432-D22AE5877E65}" dt="2025-09-28T13:40:59.016" v="2127" actId="26606"/>
        <pc:sldMkLst>
          <pc:docMk/>
          <pc:sldMk cId="2826723496" sldId="277"/>
        </pc:sldMkLst>
      </pc:sldChg>
      <pc:sldChg chg="addSp delSp modSp new mod setBg">
        <pc:chgData name="Robert Nesbitt,  Head of Physical Activity and Sport" userId="3dd00336-95ea-4580-8437-24607b9f3150" providerId="ADAL" clId="{3B4A9E71-4267-46B4-8432-D22AE5877E65}" dt="2025-09-28T13:40:07.075" v="2125" actId="26606"/>
        <pc:sldMkLst>
          <pc:docMk/>
          <pc:sldMk cId="502264411" sldId="278"/>
        </pc:sldMkLst>
        <pc:spChg chg="add mod">
          <ac:chgData name="Robert Nesbitt,  Head of Physical Activity and Sport" userId="3dd00336-95ea-4580-8437-24607b9f3150" providerId="ADAL" clId="{3B4A9E71-4267-46B4-8432-D22AE5877E65}" dt="2025-09-28T13:40:07.075" v="2125" actId="26606"/>
          <ac:spMkLst>
            <pc:docMk/>
            <pc:sldMk cId="502264411" sldId="278"/>
            <ac:spMk id="3" creationId="{C32E8729-444E-A4F5-D6E4-A26739C63945}"/>
          </ac:spMkLst>
        </pc:spChg>
        <pc:graphicFrameChg chg="add mod ord modGraphic">
          <ac:chgData name="Robert Nesbitt,  Head of Physical Activity and Sport" userId="3dd00336-95ea-4580-8437-24607b9f3150" providerId="ADAL" clId="{3B4A9E71-4267-46B4-8432-D22AE5877E65}" dt="2025-09-28T13:40:07.075" v="2125" actId="26606"/>
          <ac:graphicFrameMkLst>
            <pc:docMk/>
            <pc:sldMk cId="502264411" sldId="278"/>
            <ac:graphicFrameMk id="4" creationId="{158309C3-24D7-D609-75F8-46BDC79E6C7A}"/>
          </ac:graphicFrameMkLst>
        </pc:graphicFrameChg>
        <pc:picChg chg="add mod">
          <ac:chgData name="Robert Nesbitt,  Head of Physical Activity and Sport" userId="3dd00336-95ea-4580-8437-24607b9f3150" providerId="ADAL" clId="{3B4A9E71-4267-46B4-8432-D22AE5877E65}" dt="2025-09-28T13:40:07.075" v="2125" actId="26606"/>
          <ac:picMkLst>
            <pc:docMk/>
            <pc:sldMk cId="502264411" sldId="278"/>
            <ac:picMk id="7" creationId="{60342933-D95F-0D63-7EA4-EE269761D7DF}"/>
          </ac:picMkLst>
        </pc:picChg>
      </pc:sldChg>
      <pc:sldChg chg="addSp delSp modSp new mod setBg">
        <pc:chgData name="Robert Nesbitt,  Head of Physical Activity and Sport" userId="3dd00336-95ea-4580-8437-24607b9f3150" providerId="ADAL" clId="{3B4A9E71-4267-46B4-8432-D22AE5877E65}" dt="2025-09-28T13:45:59.686" v="2360" actId="26606"/>
        <pc:sldMkLst>
          <pc:docMk/>
          <pc:sldMk cId="456095398" sldId="279"/>
        </pc:sldMkLst>
        <pc:spChg chg="add mod">
          <ac:chgData name="Robert Nesbitt,  Head of Physical Activity and Sport" userId="3dd00336-95ea-4580-8437-24607b9f3150" providerId="ADAL" clId="{3B4A9E71-4267-46B4-8432-D22AE5877E65}" dt="2025-09-28T13:45:59.686" v="2360" actId="26606"/>
          <ac:spMkLst>
            <pc:docMk/>
            <pc:sldMk cId="456095398" sldId="279"/>
            <ac:spMk id="2" creationId="{CB99E0CC-6CB5-72A2-6F93-EA2F9483B5D5}"/>
          </ac:spMkLst>
        </pc:spChg>
        <pc:spChg chg="add">
          <ac:chgData name="Robert Nesbitt,  Head of Physical Activity and Sport" userId="3dd00336-95ea-4580-8437-24607b9f3150" providerId="ADAL" clId="{3B4A9E71-4267-46B4-8432-D22AE5877E65}" dt="2025-09-28T13:45:59.686" v="2360" actId="26606"/>
          <ac:spMkLst>
            <pc:docMk/>
            <pc:sldMk cId="456095398" sldId="279"/>
            <ac:spMk id="9" creationId="{2E442304-DDBD-4F7B-8017-36BCC863FB40}"/>
          </ac:spMkLst>
        </pc:spChg>
        <pc:spChg chg="add">
          <ac:chgData name="Robert Nesbitt,  Head of Physical Activity and Sport" userId="3dd00336-95ea-4580-8437-24607b9f3150" providerId="ADAL" clId="{3B4A9E71-4267-46B4-8432-D22AE5877E65}" dt="2025-09-28T13:45:59.686" v="2360" actId="26606"/>
          <ac:spMkLst>
            <pc:docMk/>
            <pc:sldMk cId="456095398" sldId="279"/>
            <ac:spMk id="11" creationId="{5E107275-3853-46FD-A241-DE4355A42675}"/>
          </ac:spMkLst>
        </pc:spChg>
        <pc:graphicFrameChg chg="add">
          <ac:chgData name="Robert Nesbitt,  Head of Physical Activity and Sport" userId="3dd00336-95ea-4580-8437-24607b9f3150" providerId="ADAL" clId="{3B4A9E71-4267-46B4-8432-D22AE5877E65}" dt="2025-09-28T13:45:59.686" v="2360" actId="26606"/>
          <ac:graphicFrameMkLst>
            <pc:docMk/>
            <pc:sldMk cId="456095398" sldId="279"/>
            <ac:graphicFrameMk id="5" creationId="{2D026A58-7544-B4E7-7C43-CDFF52E95C71}"/>
          </ac:graphicFrameMkLst>
        </pc:graphicFrameChg>
      </pc:sldChg>
      <pc:sldChg chg="addSp delSp modSp new mod setBg">
        <pc:chgData name="Robert Nesbitt,  Head of Physical Activity and Sport" userId="3dd00336-95ea-4580-8437-24607b9f3150" providerId="ADAL" clId="{3B4A9E71-4267-46B4-8432-D22AE5877E65}" dt="2025-09-28T13:55:51.612" v="3022" actId="5793"/>
        <pc:sldMkLst>
          <pc:docMk/>
          <pc:sldMk cId="2157501425" sldId="280"/>
        </pc:sldMkLst>
        <pc:spChg chg="add mod">
          <ac:chgData name="Robert Nesbitt,  Head of Physical Activity and Sport" userId="3dd00336-95ea-4580-8437-24607b9f3150" providerId="ADAL" clId="{3B4A9E71-4267-46B4-8432-D22AE5877E65}" dt="2025-09-28T13:55:44.417" v="3020" actId="20577"/>
          <ac:spMkLst>
            <pc:docMk/>
            <pc:sldMk cId="2157501425" sldId="280"/>
            <ac:spMk id="2" creationId="{D383B131-0D62-30B2-D487-99274700D87B}"/>
          </ac:spMkLst>
        </pc:spChg>
        <pc:spChg chg="add del mod">
          <ac:chgData name="Robert Nesbitt,  Head of Physical Activity and Sport" userId="3dd00336-95ea-4580-8437-24607b9f3150" providerId="ADAL" clId="{3B4A9E71-4267-46B4-8432-D22AE5877E65}" dt="2025-09-28T13:55:51.612" v="3022" actId="5793"/>
          <ac:spMkLst>
            <pc:docMk/>
            <pc:sldMk cId="2157501425" sldId="280"/>
            <ac:spMk id="3" creationId="{739C0716-1E4C-7647-E30C-DB4885F870FC}"/>
          </ac:spMkLst>
        </pc:spChg>
      </pc:sldChg>
      <pc:sldChg chg="addSp delSp modSp new del mod">
        <pc:chgData name="Robert Nesbitt,  Head of Physical Activity and Sport" userId="3dd00336-95ea-4580-8437-24607b9f3150" providerId="ADAL" clId="{3B4A9E71-4267-46B4-8432-D22AE5877E65}" dt="2025-09-28T14:02:28.470" v="3113" actId="47"/>
        <pc:sldMkLst>
          <pc:docMk/>
          <pc:sldMk cId="426792821" sldId="281"/>
        </pc:sldMkLst>
      </pc:sldChg>
      <pc:sldChg chg="new del">
        <pc:chgData name="Robert Nesbitt,  Head of Physical Activity and Sport" userId="3dd00336-95ea-4580-8437-24607b9f3150" providerId="ADAL" clId="{3B4A9E71-4267-46B4-8432-D22AE5877E65}" dt="2025-09-28T14:02:30.589" v="3114" actId="47"/>
        <pc:sldMkLst>
          <pc:docMk/>
          <pc:sldMk cId="2439214429" sldId="282"/>
        </pc:sldMkLst>
      </pc:sldChg>
      <pc:sldChg chg="modSp new del mod">
        <pc:chgData name="Robert Nesbitt,  Head of Physical Activity and Sport" userId="3dd00336-95ea-4580-8437-24607b9f3150" providerId="ADAL" clId="{3B4A9E71-4267-46B4-8432-D22AE5877E65}" dt="2025-09-28T14:05:14.541" v="3169" actId="47"/>
        <pc:sldMkLst>
          <pc:docMk/>
          <pc:sldMk cId="841260991" sldId="283"/>
        </pc:sldMkLst>
      </pc:sldChg>
      <pc:sldChg chg="addSp delSp modSp new mod setBg">
        <pc:chgData name="Robert Nesbitt,  Head of Physical Activity and Sport" userId="3dd00336-95ea-4580-8437-24607b9f3150" providerId="ADAL" clId="{3B4A9E71-4267-46B4-8432-D22AE5877E65}" dt="2025-09-28T14:18:53.181" v="3585" actId="113"/>
        <pc:sldMkLst>
          <pc:docMk/>
          <pc:sldMk cId="3299426986" sldId="284"/>
        </pc:sldMkLst>
        <pc:spChg chg="mod">
          <ac:chgData name="Robert Nesbitt,  Head of Physical Activity and Sport" userId="3dd00336-95ea-4580-8437-24607b9f3150" providerId="ADAL" clId="{3B4A9E71-4267-46B4-8432-D22AE5877E65}" dt="2025-09-28T14:18:30.784" v="3581" actId="1076"/>
          <ac:spMkLst>
            <pc:docMk/>
            <pc:sldMk cId="3299426986" sldId="284"/>
            <ac:spMk id="2" creationId="{156373C5-7C32-8164-94D5-B50C90247AB7}"/>
          </ac:spMkLst>
        </pc:spChg>
        <pc:graphicFrameChg chg="add mod ord modGraphic">
          <ac:chgData name="Robert Nesbitt,  Head of Physical Activity and Sport" userId="3dd00336-95ea-4580-8437-24607b9f3150" providerId="ADAL" clId="{3B4A9E71-4267-46B4-8432-D22AE5877E65}" dt="2025-09-28T14:18:53.181" v="3585" actId="113"/>
          <ac:graphicFrameMkLst>
            <pc:docMk/>
            <pc:sldMk cId="3299426986" sldId="284"/>
            <ac:graphicFrameMk id="4" creationId="{26AEFDF3-8EEC-C33D-69DF-35C1CCB3B876}"/>
          </ac:graphicFrameMkLst>
        </pc:graphicFrameChg>
      </pc:sldChg>
      <pc:sldChg chg="modSp mod">
        <pc:chgData name="Robert Nesbitt,  Head of Physical Activity and Sport" userId="3dd00336-95ea-4580-8437-24607b9f3150" providerId="ADAL" clId="{3B4A9E71-4267-46B4-8432-D22AE5877E65}" dt="2025-09-30T16:02:06.067" v="3706" actId="20577"/>
        <pc:sldMkLst>
          <pc:docMk/>
          <pc:sldMk cId="2648884167" sldId="285"/>
        </pc:sldMkLst>
        <pc:spChg chg="mod">
          <ac:chgData name="Robert Nesbitt,  Head of Physical Activity and Sport" userId="3dd00336-95ea-4580-8437-24607b9f3150" providerId="ADAL" clId="{3B4A9E71-4267-46B4-8432-D22AE5877E65}" dt="2025-09-30T16:02:06.067" v="3706" actId="20577"/>
          <ac:spMkLst>
            <pc:docMk/>
            <pc:sldMk cId="2648884167" sldId="285"/>
            <ac:spMk id="5" creationId="{0F53E35E-5A73-C999-C3C4-673D2801DF95}"/>
          </ac:spMkLst>
        </pc:spChg>
        <pc:spChg chg="mod">
          <ac:chgData name="Robert Nesbitt,  Head of Physical Activity and Sport" userId="3dd00336-95ea-4580-8437-24607b9f3150" providerId="ADAL" clId="{3B4A9E71-4267-46B4-8432-D22AE5877E65}" dt="2025-09-30T16:00:10.532" v="3599" actId="20577"/>
          <ac:spMkLst>
            <pc:docMk/>
            <pc:sldMk cId="2648884167" sldId="285"/>
            <ac:spMk id="9" creationId="{1283C1CC-5927-7C5B-5C32-BDDD5608F370}"/>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E77648-D2B8-44CD-ADBD-9E17D452F0BB}" type="doc">
      <dgm:prSet loTypeId="urn:microsoft.com/office/officeart/2008/layout/AlternatingHexagons" loCatId="list" qsTypeId="urn:microsoft.com/office/officeart/2005/8/quickstyle/3d1" qsCatId="3D" csTypeId="urn:microsoft.com/office/officeart/2005/8/colors/colorful3" csCatId="colorful" phldr="1"/>
      <dgm:spPr/>
      <dgm:t>
        <a:bodyPr/>
        <a:lstStyle/>
        <a:p>
          <a:endParaRPr lang="en-GB"/>
        </a:p>
      </dgm:t>
    </dgm:pt>
    <dgm:pt modelId="{595EAF85-82DE-47D3-B99C-B299B386B488}">
      <dgm:prSet phldrT="[Text]" custT="1"/>
      <dgm:spPr>
        <a:solidFill>
          <a:srgbClr val="E94E26"/>
        </a:solidFill>
      </dgm:spPr>
      <dgm:t>
        <a:bodyPr/>
        <a:lstStyle/>
        <a:p>
          <a:r>
            <a:rPr lang="en-GB" sz="3200">
              <a:latin typeface="Montserrat" pitchFamily="2" charset="0"/>
            </a:rPr>
            <a:t>Explore</a:t>
          </a:r>
          <a:r>
            <a:rPr lang="en-GB" sz="2400"/>
            <a:t> </a:t>
          </a:r>
          <a:endParaRPr lang="en-GB" sz="2400" dirty="0"/>
        </a:p>
      </dgm:t>
    </dgm:pt>
    <dgm:pt modelId="{30162D3C-96FE-4C42-9F1C-2391D3C7E5F0}" type="parTrans" cxnId="{D99E533C-7DB3-433F-B9B5-182289E4F76F}">
      <dgm:prSet/>
      <dgm:spPr/>
      <dgm:t>
        <a:bodyPr/>
        <a:lstStyle/>
        <a:p>
          <a:endParaRPr lang="en-GB"/>
        </a:p>
      </dgm:t>
    </dgm:pt>
    <dgm:pt modelId="{5380D0C2-3414-4EE8-A46E-A06BDA9A8C6B}" type="sibTrans" cxnId="{D99E533C-7DB3-433F-B9B5-182289E4F76F}">
      <dgm:prSet/>
      <dgm:spPr>
        <a:solidFill>
          <a:srgbClr val="CF0072"/>
        </a:solidFill>
      </dgm:spPr>
      <dgm:t>
        <a:bodyPr/>
        <a:lstStyle/>
        <a:p>
          <a:endParaRPr lang="en-GB"/>
        </a:p>
      </dgm:t>
    </dgm:pt>
    <dgm:pt modelId="{BA5DEE43-6320-4244-A096-E054666AD208}">
      <dgm:prSet phldrT="[Text]"/>
      <dgm:spPr/>
      <dgm:t>
        <a:bodyPr/>
        <a:lstStyle/>
        <a:p>
          <a:endParaRPr lang="en-GB" dirty="0"/>
        </a:p>
      </dgm:t>
    </dgm:pt>
    <dgm:pt modelId="{903131AC-AB2E-4D17-BF21-126FA0BD4B9A}" type="parTrans" cxnId="{0CC7F381-4B4A-4BD4-A1B0-8C56A83444E5}">
      <dgm:prSet/>
      <dgm:spPr/>
      <dgm:t>
        <a:bodyPr/>
        <a:lstStyle/>
        <a:p>
          <a:endParaRPr lang="en-GB"/>
        </a:p>
      </dgm:t>
    </dgm:pt>
    <dgm:pt modelId="{DD4FC05A-3264-49F9-ABFD-21B452C69C1D}" type="sibTrans" cxnId="{0CC7F381-4B4A-4BD4-A1B0-8C56A83444E5}">
      <dgm:prSet/>
      <dgm:spPr/>
      <dgm:t>
        <a:bodyPr/>
        <a:lstStyle/>
        <a:p>
          <a:endParaRPr lang="en-GB"/>
        </a:p>
      </dgm:t>
    </dgm:pt>
    <dgm:pt modelId="{2CE6D601-6D84-40B3-8EC8-1B0972963903}">
      <dgm:prSet phldrT="[Text]" custT="1"/>
      <dgm:spPr>
        <a:solidFill>
          <a:srgbClr val="0F93A3"/>
        </a:solidFill>
      </dgm:spPr>
      <dgm:t>
        <a:bodyPr/>
        <a:lstStyle/>
        <a:p>
          <a:r>
            <a:rPr lang="en-GB" sz="2400">
              <a:latin typeface="Montserrat" pitchFamily="2" charset="0"/>
            </a:rPr>
            <a:t>Challenge </a:t>
          </a:r>
          <a:endParaRPr lang="en-GB" sz="2400" dirty="0">
            <a:latin typeface="Montserrat" pitchFamily="2" charset="0"/>
          </a:endParaRPr>
        </a:p>
      </dgm:t>
    </dgm:pt>
    <dgm:pt modelId="{2B4E8853-595E-4A29-9EFA-B303B6F8F9A1}" type="parTrans" cxnId="{88A7BA1C-66D5-4B9E-BDBF-4C32ED64C010}">
      <dgm:prSet/>
      <dgm:spPr/>
      <dgm:t>
        <a:bodyPr/>
        <a:lstStyle/>
        <a:p>
          <a:endParaRPr lang="en-GB"/>
        </a:p>
      </dgm:t>
    </dgm:pt>
    <dgm:pt modelId="{FCDC960B-DEB9-47B6-9311-E4256B0541A5}" type="sibTrans" cxnId="{88A7BA1C-66D5-4B9E-BDBF-4C32ED64C010}">
      <dgm:prSet/>
      <dgm:spPr>
        <a:solidFill>
          <a:srgbClr val="CF0072"/>
        </a:solidFill>
      </dgm:spPr>
      <dgm:t>
        <a:bodyPr/>
        <a:lstStyle/>
        <a:p>
          <a:r>
            <a:rPr lang="en-GB">
              <a:latin typeface="Montserrat" pitchFamily="2" charset="0"/>
            </a:rPr>
            <a:t>Sharing Knowledge</a:t>
          </a:r>
        </a:p>
      </dgm:t>
    </dgm:pt>
    <dgm:pt modelId="{6F18B36A-7F1E-4A12-905A-E5CE1E53AC81}">
      <dgm:prSet phldrT="[Text]"/>
      <dgm:spPr/>
      <dgm:t>
        <a:bodyPr/>
        <a:lstStyle/>
        <a:p>
          <a:endParaRPr lang="en-GB" dirty="0"/>
        </a:p>
      </dgm:t>
    </dgm:pt>
    <dgm:pt modelId="{3D32DE4F-50FA-4B05-A910-BE03DF581F8C}" type="parTrans" cxnId="{0FC4B6FD-8210-491F-A888-502142ADC0CE}">
      <dgm:prSet/>
      <dgm:spPr/>
      <dgm:t>
        <a:bodyPr/>
        <a:lstStyle/>
        <a:p>
          <a:endParaRPr lang="en-GB"/>
        </a:p>
      </dgm:t>
    </dgm:pt>
    <dgm:pt modelId="{B04E56EA-C154-4EF4-B082-84B21E978341}" type="sibTrans" cxnId="{0FC4B6FD-8210-491F-A888-502142ADC0CE}">
      <dgm:prSet/>
      <dgm:spPr/>
      <dgm:t>
        <a:bodyPr/>
        <a:lstStyle/>
        <a:p>
          <a:endParaRPr lang="en-GB"/>
        </a:p>
      </dgm:t>
    </dgm:pt>
    <dgm:pt modelId="{69A57C51-4FE4-43A7-8791-21EBE15D0F31}">
      <dgm:prSet phldrT="[Text]"/>
      <dgm:spPr>
        <a:solidFill>
          <a:srgbClr val="E94E26"/>
        </a:solidFill>
      </dgm:spPr>
      <dgm:t>
        <a:bodyPr/>
        <a:lstStyle/>
        <a:p>
          <a:r>
            <a:rPr lang="en-GB">
              <a:latin typeface="Montserrat" pitchFamily="2" charset="0"/>
            </a:rPr>
            <a:t>Create</a:t>
          </a:r>
          <a:r>
            <a:rPr lang="en-GB"/>
            <a:t> </a:t>
          </a:r>
        </a:p>
      </dgm:t>
    </dgm:pt>
    <dgm:pt modelId="{E5A8D4F2-A876-467C-A67B-336D00E52F7C}" type="parTrans" cxnId="{0C27E9C9-5069-442D-AC2C-FC2FC5451916}">
      <dgm:prSet/>
      <dgm:spPr/>
      <dgm:t>
        <a:bodyPr/>
        <a:lstStyle/>
        <a:p>
          <a:endParaRPr lang="en-GB"/>
        </a:p>
      </dgm:t>
    </dgm:pt>
    <dgm:pt modelId="{70398822-2068-4AEF-9CD8-C5270CBAB26E}" type="sibTrans" cxnId="{0C27E9C9-5069-442D-AC2C-FC2FC5451916}">
      <dgm:prSet/>
      <dgm:spPr>
        <a:solidFill>
          <a:srgbClr val="CF0072"/>
        </a:solidFill>
      </dgm:spPr>
      <dgm:t>
        <a:bodyPr/>
        <a:lstStyle/>
        <a:p>
          <a:r>
            <a:rPr lang="en-GB">
              <a:latin typeface="Montserrat" pitchFamily="2" charset="0"/>
            </a:rPr>
            <a:t>Progress</a:t>
          </a:r>
          <a:endParaRPr lang="en-GB" dirty="0">
            <a:latin typeface="Montserrat" pitchFamily="2" charset="0"/>
          </a:endParaRPr>
        </a:p>
      </dgm:t>
    </dgm:pt>
    <dgm:pt modelId="{5B04A831-BCA8-4E0C-8B2C-F2EE17D80468}">
      <dgm:prSet phldrT="[Text]"/>
      <dgm:spPr/>
      <dgm:t>
        <a:bodyPr/>
        <a:lstStyle/>
        <a:p>
          <a:endParaRPr lang="en-GB" dirty="0"/>
        </a:p>
      </dgm:t>
    </dgm:pt>
    <dgm:pt modelId="{D87FEB08-5FCB-433A-B7DE-10FE47DE60DD}" type="parTrans" cxnId="{EF404C01-B5E2-4A22-ADA6-E798AA3F993F}">
      <dgm:prSet/>
      <dgm:spPr/>
      <dgm:t>
        <a:bodyPr/>
        <a:lstStyle/>
        <a:p>
          <a:endParaRPr lang="en-GB"/>
        </a:p>
      </dgm:t>
    </dgm:pt>
    <dgm:pt modelId="{BC0AEAEE-427D-453E-9082-4A13FB414EAD}" type="sibTrans" cxnId="{EF404C01-B5E2-4A22-ADA6-E798AA3F993F}">
      <dgm:prSet/>
      <dgm:spPr/>
      <dgm:t>
        <a:bodyPr/>
        <a:lstStyle/>
        <a:p>
          <a:endParaRPr lang="en-GB"/>
        </a:p>
      </dgm:t>
    </dgm:pt>
    <dgm:pt modelId="{CF6066D1-613D-48F1-A380-E8093B192BF4}" type="pres">
      <dgm:prSet presAssocID="{26E77648-D2B8-44CD-ADBD-9E17D452F0BB}" presName="Name0" presStyleCnt="0">
        <dgm:presLayoutVars>
          <dgm:chMax/>
          <dgm:chPref/>
          <dgm:dir/>
          <dgm:animLvl val="lvl"/>
        </dgm:presLayoutVars>
      </dgm:prSet>
      <dgm:spPr/>
    </dgm:pt>
    <dgm:pt modelId="{3EC50D75-866C-4DA8-825C-644300A46CCE}" type="pres">
      <dgm:prSet presAssocID="{595EAF85-82DE-47D3-B99C-B299B386B488}" presName="composite" presStyleCnt="0"/>
      <dgm:spPr/>
    </dgm:pt>
    <dgm:pt modelId="{6621E5C6-A6C4-45EC-A2AE-F1C3C5303F3C}" type="pres">
      <dgm:prSet presAssocID="{595EAF85-82DE-47D3-B99C-B299B386B488}" presName="Parent1" presStyleLbl="node1" presStyleIdx="0" presStyleCnt="6">
        <dgm:presLayoutVars>
          <dgm:chMax val="1"/>
          <dgm:chPref val="1"/>
          <dgm:bulletEnabled val="1"/>
        </dgm:presLayoutVars>
      </dgm:prSet>
      <dgm:spPr/>
    </dgm:pt>
    <dgm:pt modelId="{975E1275-ACB2-4CBC-A851-18CCA0ECC5E6}" type="pres">
      <dgm:prSet presAssocID="{595EAF85-82DE-47D3-B99C-B299B386B488}" presName="Childtext1" presStyleLbl="revTx" presStyleIdx="0" presStyleCnt="3">
        <dgm:presLayoutVars>
          <dgm:chMax val="0"/>
          <dgm:chPref val="0"/>
          <dgm:bulletEnabled val="1"/>
        </dgm:presLayoutVars>
      </dgm:prSet>
      <dgm:spPr/>
    </dgm:pt>
    <dgm:pt modelId="{C4FC24B8-99C4-4297-ACF1-C06366F2609B}" type="pres">
      <dgm:prSet presAssocID="{595EAF85-82DE-47D3-B99C-B299B386B488}" presName="BalanceSpacing" presStyleCnt="0"/>
      <dgm:spPr/>
    </dgm:pt>
    <dgm:pt modelId="{699ECB48-3BB1-4D86-BAE5-C3697CF813B8}" type="pres">
      <dgm:prSet presAssocID="{595EAF85-82DE-47D3-B99C-B299B386B488}" presName="BalanceSpacing1" presStyleCnt="0"/>
      <dgm:spPr/>
    </dgm:pt>
    <dgm:pt modelId="{6EA15C11-462D-46E4-8AAD-AE3F7C4A15CE}" type="pres">
      <dgm:prSet presAssocID="{5380D0C2-3414-4EE8-A46E-A06BDA9A8C6B}" presName="Accent1Text" presStyleLbl="node1" presStyleIdx="1" presStyleCnt="6" custLinFactNeighborX="-58" custLinFactNeighborY="2524"/>
      <dgm:spPr/>
    </dgm:pt>
    <dgm:pt modelId="{EC55E8D3-AF86-4586-964E-5AB460CEA37B}" type="pres">
      <dgm:prSet presAssocID="{5380D0C2-3414-4EE8-A46E-A06BDA9A8C6B}" presName="spaceBetweenRectangles" presStyleCnt="0"/>
      <dgm:spPr/>
    </dgm:pt>
    <dgm:pt modelId="{E16C6F2A-1DE1-4B06-A5F9-EE4A23958C77}" type="pres">
      <dgm:prSet presAssocID="{2CE6D601-6D84-40B3-8EC8-1B0972963903}" presName="composite" presStyleCnt="0"/>
      <dgm:spPr/>
    </dgm:pt>
    <dgm:pt modelId="{333360D5-8A8F-4E3E-9E3D-63EA8088D543}" type="pres">
      <dgm:prSet presAssocID="{2CE6D601-6D84-40B3-8EC8-1B0972963903}" presName="Parent1" presStyleLbl="node1" presStyleIdx="2" presStyleCnt="6">
        <dgm:presLayoutVars>
          <dgm:chMax val="1"/>
          <dgm:chPref val="1"/>
          <dgm:bulletEnabled val="1"/>
        </dgm:presLayoutVars>
      </dgm:prSet>
      <dgm:spPr/>
    </dgm:pt>
    <dgm:pt modelId="{AAC5AEFF-456C-44FC-8720-C13FAAB24E94}" type="pres">
      <dgm:prSet presAssocID="{2CE6D601-6D84-40B3-8EC8-1B0972963903}" presName="Childtext1" presStyleLbl="revTx" presStyleIdx="1" presStyleCnt="3">
        <dgm:presLayoutVars>
          <dgm:chMax val="0"/>
          <dgm:chPref val="0"/>
          <dgm:bulletEnabled val="1"/>
        </dgm:presLayoutVars>
      </dgm:prSet>
      <dgm:spPr/>
    </dgm:pt>
    <dgm:pt modelId="{0774E45F-56B2-4391-85DA-1304EC403EE0}" type="pres">
      <dgm:prSet presAssocID="{2CE6D601-6D84-40B3-8EC8-1B0972963903}" presName="BalanceSpacing" presStyleCnt="0"/>
      <dgm:spPr/>
    </dgm:pt>
    <dgm:pt modelId="{EAA84DBC-4478-4885-9888-088A216FF884}" type="pres">
      <dgm:prSet presAssocID="{2CE6D601-6D84-40B3-8EC8-1B0972963903}" presName="BalanceSpacing1" presStyleCnt="0"/>
      <dgm:spPr/>
    </dgm:pt>
    <dgm:pt modelId="{9D838901-F3F3-48A4-80E6-BB565436B156}" type="pres">
      <dgm:prSet presAssocID="{FCDC960B-DEB9-47B6-9311-E4256B0541A5}" presName="Accent1Text" presStyleLbl="node1" presStyleIdx="3" presStyleCnt="6"/>
      <dgm:spPr/>
    </dgm:pt>
    <dgm:pt modelId="{55A8427A-BA70-4EFF-9D77-FDD4C2E021FD}" type="pres">
      <dgm:prSet presAssocID="{FCDC960B-DEB9-47B6-9311-E4256B0541A5}" presName="spaceBetweenRectangles" presStyleCnt="0"/>
      <dgm:spPr/>
    </dgm:pt>
    <dgm:pt modelId="{B45A1097-6793-4D2F-AE2E-E5BA638F6E5E}" type="pres">
      <dgm:prSet presAssocID="{69A57C51-4FE4-43A7-8791-21EBE15D0F31}" presName="composite" presStyleCnt="0"/>
      <dgm:spPr/>
    </dgm:pt>
    <dgm:pt modelId="{C3ECC19B-748F-46C9-ADED-2DFD83618AC4}" type="pres">
      <dgm:prSet presAssocID="{69A57C51-4FE4-43A7-8791-21EBE15D0F31}" presName="Parent1" presStyleLbl="node1" presStyleIdx="4" presStyleCnt="6">
        <dgm:presLayoutVars>
          <dgm:chMax val="1"/>
          <dgm:chPref val="1"/>
          <dgm:bulletEnabled val="1"/>
        </dgm:presLayoutVars>
      </dgm:prSet>
      <dgm:spPr/>
    </dgm:pt>
    <dgm:pt modelId="{5B4A2C73-8548-49D5-8E54-49122E1A903E}" type="pres">
      <dgm:prSet presAssocID="{69A57C51-4FE4-43A7-8791-21EBE15D0F31}" presName="Childtext1" presStyleLbl="revTx" presStyleIdx="2" presStyleCnt="3">
        <dgm:presLayoutVars>
          <dgm:chMax val="0"/>
          <dgm:chPref val="0"/>
          <dgm:bulletEnabled val="1"/>
        </dgm:presLayoutVars>
      </dgm:prSet>
      <dgm:spPr/>
    </dgm:pt>
    <dgm:pt modelId="{3D49A6F0-ACF3-41EF-AB65-117332F6E6B8}" type="pres">
      <dgm:prSet presAssocID="{69A57C51-4FE4-43A7-8791-21EBE15D0F31}" presName="BalanceSpacing" presStyleCnt="0"/>
      <dgm:spPr/>
    </dgm:pt>
    <dgm:pt modelId="{FDBA5456-148C-4236-9548-42C5426D13D4}" type="pres">
      <dgm:prSet presAssocID="{69A57C51-4FE4-43A7-8791-21EBE15D0F31}" presName="BalanceSpacing1" presStyleCnt="0"/>
      <dgm:spPr/>
    </dgm:pt>
    <dgm:pt modelId="{6D3D70F0-9A37-41BF-AF65-EEA6665B2357}" type="pres">
      <dgm:prSet presAssocID="{70398822-2068-4AEF-9CD8-C5270CBAB26E}" presName="Accent1Text" presStyleLbl="node1" presStyleIdx="5" presStyleCnt="6" custLinFactNeighborX="-315" custLinFactNeighborY="815"/>
      <dgm:spPr/>
    </dgm:pt>
  </dgm:ptLst>
  <dgm:cxnLst>
    <dgm:cxn modelId="{EF404C01-B5E2-4A22-ADA6-E798AA3F993F}" srcId="{69A57C51-4FE4-43A7-8791-21EBE15D0F31}" destId="{5B04A831-BCA8-4E0C-8B2C-F2EE17D80468}" srcOrd="0" destOrd="0" parTransId="{D87FEB08-5FCB-433A-B7DE-10FE47DE60DD}" sibTransId="{BC0AEAEE-427D-453E-9082-4A13FB414EAD}"/>
    <dgm:cxn modelId="{AC999A19-A3DD-4783-AD06-CD6F40672E1D}" type="presOf" srcId="{6F18B36A-7F1E-4A12-905A-E5CE1E53AC81}" destId="{AAC5AEFF-456C-44FC-8720-C13FAAB24E94}" srcOrd="0" destOrd="0" presId="urn:microsoft.com/office/officeart/2008/layout/AlternatingHexagons"/>
    <dgm:cxn modelId="{88A7BA1C-66D5-4B9E-BDBF-4C32ED64C010}" srcId="{26E77648-D2B8-44CD-ADBD-9E17D452F0BB}" destId="{2CE6D601-6D84-40B3-8EC8-1B0972963903}" srcOrd="1" destOrd="0" parTransId="{2B4E8853-595E-4A29-9EFA-B303B6F8F9A1}" sibTransId="{FCDC960B-DEB9-47B6-9311-E4256B0541A5}"/>
    <dgm:cxn modelId="{D99E533C-7DB3-433F-B9B5-182289E4F76F}" srcId="{26E77648-D2B8-44CD-ADBD-9E17D452F0BB}" destId="{595EAF85-82DE-47D3-B99C-B299B386B488}" srcOrd="0" destOrd="0" parTransId="{30162D3C-96FE-4C42-9F1C-2391D3C7E5F0}" sibTransId="{5380D0C2-3414-4EE8-A46E-A06BDA9A8C6B}"/>
    <dgm:cxn modelId="{9B7C7363-6477-4B4C-B3C7-2C63F177E06E}" type="presOf" srcId="{2CE6D601-6D84-40B3-8EC8-1B0972963903}" destId="{333360D5-8A8F-4E3E-9E3D-63EA8088D543}" srcOrd="0" destOrd="0" presId="urn:microsoft.com/office/officeart/2008/layout/AlternatingHexagons"/>
    <dgm:cxn modelId="{E5238369-6928-40AD-B07E-AFC9AFA6DEDE}" type="presOf" srcId="{5380D0C2-3414-4EE8-A46E-A06BDA9A8C6B}" destId="{6EA15C11-462D-46E4-8AAD-AE3F7C4A15CE}" srcOrd="0" destOrd="0" presId="urn:microsoft.com/office/officeart/2008/layout/AlternatingHexagons"/>
    <dgm:cxn modelId="{D970AC6B-F67C-4416-9EDB-9DB1A4FA15BC}" type="presOf" srcId="{BA5DEE43-6320-4244-A096-E054666AD208}" destId="{975E1275-ACB2-4CBC-A851-18CCA0ECC5E6}" srcOrd="0" destOrd="0" presId="urn:microsoft.com/office/officeart/2008/layout/AlternatingHexagons"/>
    <dgm:cxn modelId="{0CC7F381-4B4A-4BD4-A1B0-8C56A83444E5}" srcId="{595EAF85-82DE-47D3-B99C-B299B386B488}" destId="{BA5DEE43-6320-4244-A096-E054666AD208}" srcOrd="0" destOrd="0" parTransId="{903131AC-AB2E-4D17-BF21-126FA0BD4B9A}" sibTransId="{DD4FC05A-3264-49F9-ABFD-21B452C69C1D}"/>
    <dgm:cxn modelId="{AA709CB2-5ABF-427B-93A3-DA0273C45E29}" type="presOf" srcId="{69A57C51-4FE4-43A7-8791-21EBE15D0F31}" destId="{C3ECC19B-748F-46C9-ADED-2DFD83618AC4}" srcOrd="0" destOrd="0" presId="urn:microsoft.com/office/officeart/2008/layout/AlternatingHexagons"/>
    <dgm:cxn modelId="{0C27E9C9-5069-442D-AC2C-FC2FC5451916}" srcId="{26E77648-D2B8-44CD-ADBD-9E17D452F0BB}" destId="{69A57C51-4FE4-43A7-8791-21EBE15D0F31}" srcOrd="2" destOrd="0" parTransId="{E5A8D4F2-A876-467C-A67B-336D00E52F7C}" sibTransId="{70398822-2068-4AEF-9CD8-C5270CBAB26E}"/>
    <dgm:cxn modelId="{4DBD36DF-601A-459D-94EA-4BF6878D1ED0}" type="presOf" srcId="{FCDC960B-DEB9-47B6-9311-E4256B0541A5}" destId="{9D838901-F3F3-48A4-80E6-BB565436B156}" srcOrd="0" destOrd="0" presId="urn:microsoft.com/office/officeart/2008/layout/AlternatingHexagons"/>
    <dgm:cxn modelId="{2B7180E9-3BE2-4973-AD4A-793E936950A9}" type="presOf" srcId="{26E77648-D2B8-44CD-ADBD-9E17D452F0BB}" destId="{CF6066D1-613D-48F1-A380-E8093B192BF4}" srcOrd="0" destOrd="0" presId="urn:microsoft.com/office/officeart/2008/layout/AlternatingHexagons"/>
    <dgm:cxn modelId="{7DB34CEA-CD7C-4621-9B87-3E73F0222BB7}" type="presOf" srcId="{70398822-2068-4AEF-9CD8-C5270CBAB26E}" destId="{6D3D70F0-9A37-41BF-AF65-EEA6665B2357}" srcOrd="0" destOrd="0" presId="urn:microsoft.com/office/officeart/2008/layout/AlternatingHexagons"/>
    <dgm:cxn modelId="{B5CB98ED-C3B0-4A3D-AFC4-C4EC3BDCB455}" type="presOf" srcId="{595EAF85-82DE-47D3-B99C-B299B386B488}" destId="{6621E5C6-A6C4-45EC-A2AE-F1C3C5303F3C}" srcOrd="0" destOrd="0" presId="urn:microsoft.com/office/officeart/2008/layout/AlternatingHexagons"/>
    <dgm:cxn modelId="{693C23F6-FBF9-45D9-A4D0-2E1E4805A5CF}" type="presOf" srcId="{5B04A831-BCA8-4E0C-8B2C-F2EE17D80468}" destId="{5B4A2C73-8548-49D5-8E54-49122E1A903E}" srcOrd="0" destOrd="0" presId="urn:microsoft.com/office/officeart/2008/layout/AlternatingHexagons"/>
    <dgm:cxn modelId="{0FC4B6FD-8210-491F-A888-502142ADC0CE}" srcId="{2CE6D601-6D84-40B3-8EC8-1B0972963903}" destId="{6F18B36A-7F1E-4A12-905A-E5CE1E53AC81}" srcOrd="0" destOrd="0" parTransId="{3D32DE4F-50FA-4B05-A910-BE03DF581F8C}" sibTransId="{B04E56EA-C154-4EF4-B082-84B21E978341}"/>
    <dgm:cxn modelId="{D483A544-DE53-474E-AFFD-19160B0AE538}" type="presParOf" srcId="{CF6066D1-613D-48F1-A380-E8093B192BF4}" destId="{3EC50D75-866C-4DA8-825C-644300A46CCE}" srcOrd="0" destOrd="0" presId="urn:microsoft.com/office/officeart/2008/layout/AlternatingHexagons"/>
    <dgm:cxn modelId="{DC24B791-169C-44F9-86A6-EC915875FE49}" type="presParOf" srcId="{3EC50D75-866C-4DA8-825C-644300A46CCE}" destId="{6621E5C6-A6C4-45EC-A2AE-F1C3C5303F3C}" srcOrd="0" destOrd="0" presId="urn:microsoft.com/office/officeart/2008/layout/AlternatingHexagons"/>
    <dgm:cxn modelId="{D0F42703-21DE-4D68-A733-A2B6B7747517}" type="presParOf" srcId="{3EC50D75-866C-4DA8-825C-644300A46CCE}" destId="{975E1275-ACB2-4CBC-A851-18CCA0ECC5E6}" srcOrd="1" destOrd="0" presId="urn:microsoft.com/office/officeart/2008/layout/AlternatingHexagons"/>
    <dgm:cxn modelId="{81A8BA37-2930-4F79-A22D-38DB8FDCCC3A}" type="presParOf" srcId="{3EC50D75-866C-4DA8-825C-644300A46CCE}" destId="{C4FC24B8-99C4-4297-ACF1-C06366F2609B}" srcOrd="2" destOrd="0" presId="urn:microsoft.com/office/officeart/2008/layout/AlternatingHexagons"/>
    <dgm:cxn modelId="{599AF709-0633-4C75-B314-FB822C38FD8A}" type="presParOf" srcId="{3EC50D75-866C-4DA8-825C-644300A46CCE}" destId="{699ECB48-3BB1-4D86-BAE5-C3697CF813B8}" srcOrd="3" destOrd="0" presId="urn:microsoft.com/office/officeart/2008/layout/AlternatingHexagons"/>
    <dgm:cxn modelId="{76CB7F02-3CCD-46A7-BD46-0DCA55D51911}" type="presParOf" srcId="{3EC50D75-866C-4DA8-825C-644300A46CCE}" destId="{6EA15C11-462D-46E4-8AAD-AE3F7C4A15CE}" srcOrd="4" destOrd="0" presId="urn:microsoft.com/office/officeart/2008/layout/AlternatingHexagons"/>
    <dgm:cxn modelId="{3CB3E00B-D32B-4D50-B43E-02BF1778A79D}" type="presParOf" srcId="{CF6066D1-613D-48F1-A380-E8093B192BF4}" destId="{EC55E8D3-AF86-4586-964E-5AB460CEA37B}" srcOrd="1" destOrd="0" presId="urn:microsoft.com/office/officeart/2008/layout/AlternatingHexagons"/>
    <dgm:cxn modelId="{E4B232E6-7468-45C9-A55B-9EC8339DBD64}" type="presParOf" srcId="{CF6066D1-613D-48F1-A380-E8093B192BF4}" destId="{E16C6F2A-1DE1-4B06-A5F9-EE4A23958C77}" srcOrd="2" destOrd="0" presId="urn:microsoft.com/office/officeart/2008/layout/AlternatingHexagons"/>
    <dgm:cxn modelId="{A9CACB40-1E67-4EE3-9FFA-130AB086C283}" type="presParOf" srcId="{E16C6F2A-1DE1-4B06-A5F9-EE4A23958C77}" destId="{333360D5-8A8F-4E3E-9E3D-63EA8088D543}" srcOrd="0" destOrd="0" presId="urn:microsoft.com/office/officeart/2008/layout/AlternatingHexagons"/>
    <dgm:cxn modelId="{E8836E3F-A5F1-45EB-96E5-41F27AC4323E}" type="presParOf" srcId="{E16C6F2A-1DE1-4B06-A5F9-EE4A23958C77}" destId="{AAC5AEFF-456C-44FC-8720-C13FAAB24E94}" srcOrd="1" destOrd="0" presId="urn:microsoft.com/office/officeart/2008/layout/AlternatingHexagons"/>
    <dgm:cxn modelId="{B4724BB5-147F-49A0-8619-ACAB0E330361}" type="presParOf" srcId="{E16C6F2A-1DE1-4B06-A5F9-EE4A23958C77}" destId="{0774E45F-56B2-4391-85DA-1304EC403EE0}" srcOrd="2" destOrd="0" presId="urn:microsoft.com/office/officeart/2008/layout/AlternatingHexagons"/>
    <dgm:cxn modelId="{4B12D119-EA9E-49CC-9C59-761A1E73D1FF}" type="presParOf" srcId="{E16C6F2A-1DE1-4B06-A5F9-EE4A23958C77}" destId="{EAA84DBC-4478-4885-9888-088A216FF884}" srcOrd="3" destOrd="0" presId="urn:microsoft.com/office/officeart/2008/layout/AlternatingHexagons"/>
    <dgm:cxn modelId="{D3CEF848-3A2F-41E4-A20A-60C7D70A1926}" type="presParOf" srcId="{E16C6F2A-1DE1-4B06-A5F9-EE4A23958C77}" destId="{9D838901-F3F3-48A4-80E6-BB565436B156}" srcOrd="4" destOrd="0" presId="urn:microsoft.com/office/officeart/2008/layout/AlternatingHexagons"/>
    <dgm:cxn modelId="{6F117C42-8396-443B-A762-D4E827CA14DB}" type="presParOf" srcId="{CF6066D1-613D-48F1-A380-E8093B192BF4}" destId="{55A8427A-BA70-4EFF-9D77-FDD4C2E021FD}" srcOrd="3" destOrd="0" presId="urn:microsoft.com/office/officeart/2008/layout/AlternatingHexagons"/>
    <dgm:cxn modelId="{4EE9A279-5F88-492E-B566-13CADB923B16}" type="presParOf" srcId="{CF6066D1-613D-48F1-A380-E8093B192BF4}" destId="{B45A1097-6793-4D2F-AE2E-E5BA638F6E5E}" srcOrd="4" destOrd="0" presId="urn:microsoft.com/office/officeart/2008/layout/AlternatingHexagons"/>
    <dgm:cxn modelId="{A240B936-2FDA-49E8-A58F-8DCA6861D9B1}" type="presParOf" srcId="{B45A1097-6793-4D2F-AE2E-E5BA638F6E5E}" destId="{C3ECC19B-748F-46C9-ADED-2DFD83618AC4}" srcOrd="0" destOrd="0" presId="urn:microsoft.com/office/officeart/2008/layout/AlternatingHexagons"/>
    <dgm:cxn modelId="{B078A057-EB2E-49C9-B822-64B430D34500}" type="presParOf" srcId="{B45A1097-6793-4D2F-AE2E-E5BA638F6E5E}" destId="{5B4A2C73-8548-49D5-8E54-49122E1A903E}" srcOrd="1" destOrd="0" presId="urn:microsoft.com/office/officeart/2008/layout/AlternatingHexagons"/>
    <dgm:cxn modelId="{CECB9964-249B-4BA9-8F02-224436E0B515}" type="presParOf" srcId="{B45A1097-6793-4D2F-AE2E-E5BA638F6E5E}" destId="{3D49A6F0-ACF3-41EF-AB65-117332F6E6B8}" srcOrd="2" destOrd="0" presId="urn:microsoft.com/office/officeart/2008/layout/AlternatingHexagons"/>
    <dgm:cxn modelId="{5420BD3F-1507-486E-9D81-84BD0A458D5E}" type="presParOf" srcId="{B45A1097-6793-4D2F-AE2E-E5BA638F6E5E}" destId="{FDBA5456-148C-4236-9548-42C5426D13D4}" srcOrd="3" destOrd="0" presId="urn:microsoft.com/office/officeart/2008/layout/AlternatingHexagons"/>
    <dgm:cxn modelId="{1D4A25B1-C71E-46EC-AD92-3400959B32FC}" type="presParOf" srcId="{B45A1097-6793-4D2F-AE2E-E5BA638F6E5E}" destId="{6D3D70F0-9A37-41BF-AF65-EEA6665B2357}"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C1E684-8DAD-422E-A027-8EA988C2CBF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GB"/>
        </a:p>
      </dgm:t>
    </dgm:pt>
    <dgm:pt modelId="{D246E6C8-E7C8-4910-B590-07B5CBFACF1E}">
      <dgm:prSet phldrT="[Text]"/>
      <dgm:spPr/>
      <dgm:t>
        <a:bodyPr/>
        <a:lstStyle/>
        <a:p>
          <a:pPr>
            <a:lnSpc>
              <a:spcPct val="100000"/>
            </a:lnSpc>
          </a:pPr>
          <a:r>
            <a:rPr lang="en-GB"/>
            <a:t>Systems</a:t>
          </a:r>
        </a:p>
      </dgm:t>
    </dgm:pt>
    <dgm:pt modelId="{C9543FF9-3B51-43CC-9435-D96E0E124310}" type="parTrans" cxnId="{3C8955B6-825A-43AD-9BFC-67A267CCE659}">
      <dgm:prSet/>
      <dgm:spPr/>
      <dgm:t>
        <a:bodyPr/>
        <a:lstStyle/>
        <a:p>
          <a:endParaRPr lang="en-GB"/>
        </a:p>
      </dgm:t>
    </dgm:pt>
    <dgm:pt modelId="{8BB2C1F0-63D9-4855-BD69-9D6E6A77AD99}" type="sibTrans" cxnId="{3C8955B6-825A-43AD-9BFC-67A267CCE659}">
      <dgm:prSet/>
      <dgm:spPr/>
      <dgm:t>
        <a:bodyPr/>
        <a:lstStyle/>
        <a:p>
          <a:endParaRPr lang="en-GB"/>
        </a:p>
      </dgm:t>
    </dgm:pt>
    <dgm:pt modelId="{20F835F9-025E-42C6-A635-E5D5C6E0C2EE}">
      <dgm:prSet phldrT="[Text]"/>
      <dgm:spPr/>
      <dgm:t>
        <a:bodyPr/>
        <a:lstStyle/>
        <a:p>
          <a:pPr>
            <a:lnSpc>
              <a:spcPct val="100000"/>
            </a:lnSpc>
          </a:pPr>
          <a:r>
            <a:rPr lang="en-GB"/>
            <a:t>Programmes</a:t>
          </a:r>
        </a:p>
      </dgm:t>
    </dgm:pt>
    <dgm:pt modelId="{436576F0-8221-464A-8BFA-529E26C759CC}" type="parTrans" cxnId="{7FDCC126-09B0-42C7-A2CB-229379CAC8D0}">
      <dgm:prSet/>
      <dgm:spPr/>
      <dgm:t>
        <a:bodyPr/>
        <a:lstStyle/>
        <a:p>
          <a:endParaRPr lang="en-GB"/>
        </a:p>
      </dgm:t>
    </dgm:pt>
    <dgm:pt modelId="{0599BCBF-26B5-4795-8B4F-7E5A89EB2AF3}" type="sibTrans" cxnId="{7FDCC126-09B0-42C7-A2CB-229379CAC8D0}">
      <dgm:prSet/>
      <dgm:spPr/>
      <dgm:t>
        <a:bodyPr/>
        <a:lstStyle/>
        <a:p>
          <a:endParaRPr lang="en-GB"/>
        </a:p>
      </dgm:t>
    </dgm:pt>
    <dgm:pt modelId="{A4D27AA6-7F3C-482C-B6C4-5C6309495A6D}">
      <dgm:prSet phldrT="[Text]"/>
      <dgm:spPr/>
      <dgm:t>
        <a:bodyPr/>
        <a:lstStyle/>
        <a:p>
          <a:pPr>
            <a:lnSpc>
              <a:spcPct val="100000"/>
            </a:lnSpc>
          </a:pPr>
          <a:r>
            <a:rPr lang="en-GB"/>
            <a:t>Practices</a:t>
          </a:r>
        </a:p>
      </dgm:t>
    </dgm:pt>
    <dgm:pt modelId="{5633160D-27F1-463A-A519-25CC65467710}" type="parTrans" cxnId="{2B74F62D-4FC2-4E07-8845-27F70040DEC3}">
      <dgm:prSet/>
      <dgm:spPr/>
      <dgm:t>
        <a:bodyPr/>
        <a:lstStyle/>
        <a:p>
          <a:endParaRPr lang="en-GB"/>
        </a:p>
      </dgm:t>
    </dgm:pt>
    <dgm:pt modelId="{372A4B18-A895-4B38-8145-CA2B6B3EE908}" type="sibTrans" cxnId="{2B74F62D-4FC2-4E07-8845-27F70040DEC3}">
      <dgm:prSet/>
      <dgm:spPr/>
      <dgm:t>
        <a:bodyPr/>
        <a:lstStyle/>
        <a:p>
          <a:endParaRPr lang="en-GB"/>
        </a:p>
      </dgm:t>
    </dgm:pt>
    <dgm:pt modelId="{623A7516-C7D8-4F58-A273-48C82CCAE47D}" type="pres">
      <dgm:prSet presAssocID="{3BC1E684-8DAD-422E-A027-8EA988C2CBFB}" presName="root" presStyleCnt="0">
        <dgm:presLayoutVars>
          <dgm:dir/>
          <dgm:resizeHandles val="exact"/>
        </dgm:presLayoutVars>
      </dgm:prSet>
      <dgm:spPr/>
    </dgm:pt>
    <dgm:pt modelId="{CFE66F5F-DAB1-4643-B43F-A6C47055753B}" type="pres">
      <dgm:prSet presAssocID="{D246E6C8-E7C8-4910-B590-07B5CBFACF1E}" presName="compNode" presStyleCnt="0"/>
      <dgm:spPr/>
    </dgm:pt>
    <dgm:pt modelId="{076EF322-93E7-4A1F-873B-6935DA2383AA}" type="pres">
      <dgm:prSet presAssocID="{D246E6C8-E7C8-4910-B590-07B5CBFACF1E}" presName="iconRect" presStyleLbl="node1" presStyleIdx="0" presStyleCnt="3" custLinFactNeighborX="41537" custLinFactNeighborY="4531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0D1CDDCD-285F-4850-883D-5540DF2E90B4}" type="pres">
      <dgm:prSet presAssocID="{D246E6C8-E7C8-4910-B590-07B5CBFACF1E}" presName="spaceRect" presStyleCnt="0"/>
      <dgm:spPr/>
    </dgm:pt>
    <dgm:pt modelId="{A84AED4C-8EC6-44F0-B60F-F769E9314F16}" type="pres">
      <dgm:prSet presAssocID="{D246E6C8-E7C8-4910-B590-07B5CBFACF1E}" presName="textRect" presStyleLbl="revTx" presStyleIdx="0" presStyleCnt="3" custLinFactNeighborX="16807" custLinFactNeighborY="16402">
        <dgm:presLayoutVars>
          <dgm:chMax val="1"/>
          <dgm:chPref val="1"/>
        </dgm:presLayoutVars>
      </dgm:prSet>
      <dgm:spPr/>
    </dgm:pt>
    <dgm:pt modelId="{10E42E8F-AA09-496E-A0B3-CFF9D8DA1F26}" type="pres">
      <dgm:prSet presAssocID="{8BB2C1F0-63D9-4855-BD69-9D6E6A77AD99}" presName="sibTrans" presStyleCnt="0"/>
      <dgm:spPr/>
    </dgm:pt>
    <dgm:pt modelId="{D1339D98-2495-4328-AAE1-3CE78A7B4609}" type="pres">
      <dgm:prSet presAssocID="{20F835F9-025E-42C6-A635-E5D5C6E0C2EE}" presName="compNode" presStyleCnt="0"/>
      <dgm:spPr/>
    </dgm:pt>
    <dgm:pt modelId="{DD61EFE7-5E9F-481D-9172-1DE38791A2C9}" type="pres">
      <dgm:prSet presAssocID="{20F835F9-025E-42C6-A635-E5D5C6E0C2EE}" presName="iconRect" presStyleLbl="node1" presStyleIdx="1" presStyleCnt="3" custLinFactNeighborX="15218" custLinFactNeighborY="3219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6E13FF10-B231-4A15-8CC7-7BDDD13BE737}" type="pres">
      <dgm:prSet presAssocID="{20F835F9-025E-42C6-A635-E5D5C6E0C2EE}" presName="spaceRect" presStyleCnt="0"/>
      <dgm:spPr/>
    </dgm:pt>
    <dgm:pt modelId="{C88A675F-8778-4CAC-AE3D-3C67600D49CC}" type="pres">
      <dgm:prSet presAssocID="{20F835F9-025E-42C6-A635-E5D5C6E0C2EE}" presName="textRect" presStyleLbl="revTx" presStyleIdx="1" presStyleCnt="3" custLinFactNeighborX="4636" custLinFactNeighborY="16402">
        <dgm:presLayoutVars>
          <dgm:chMax val="1"/>
          <dgm:chPref val="1"/>
        </dgm:presLayoutVars>
      </dgm:prSet>
      <dgm:spPr/>
    </dgm:pt>
    <dgm:pt modelId="{35AB3141-29D1-42DE-8A33-DB91A9354309}" type="pres">
      <dgm:prSet presAssocID="{0599BCBF-26B5-4795-8B4F-7E5A89EB2AF3}" presName="sibTrans" presStyleCnt="0"/>
      <dgm:spPr/>
    </dgm:pt>
    <dgm:pt modelId="{BBD2DFBA-97C9-48C6-BCDF-AB23A83BA38B}" type="pres">
      <dgm:prSet presAssocID="{A4D27AA6-7F3C-482C-B6C4-5C6309495A6D}" presName="compNode" presStyleCnt="0"/>
      <dgm:spPr/>
    </dgm:pt>
    <dgm:pt modelId="{D2360E66-A504-422D-BD8D-726E6C8639A1}" type="pres">
      <dgm:prSet presAssocID="{A4D27AA6-7F3C-482C-B6C4-5C6309495A6D}" presName="iconRect" presStyleLbl="node1" presStyleIdx="2" presStyleCnt="3" custLinFactNeighborX="15455" custLinFactNeighborY="390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1B0A89B5-A64C-40F7-8B01-87935BC6CF6D}" type="pres">
      <dgm:prSet presAssocID="{A4D27AA6-7F3C-482C-B6C4-5C6309495A6D}" presName="spaceRect" presStyleCnt="0"/>
      <dgm:spPr/>
    </dgm:pt>
    <dgm:pt modelId="{EAA586CC-99C2-451E-923C-B31202090E11}" type="pres">
      <dgm:prSet presAssocID="{A4D27AA6-7F3C-482C-B6C4-5C6309495A6D}" presName="textRect" presStyleLbl="revTx" presStyleIdx="2" presStyleCnt="3" custLinFactNeighborX="3230" custLinFactNeighborY="-41972">
        <dgm:presLayoutVars>
          <dgm:chMax val="1"/>
          <dgm:chPref val="1"/>
        </dgm:presLayoutVars>
      </dgm:prSet>
      <dgm:spPr/>
    </dgm:pt>
  </dgm:ptLst>
  <dgm:cxnLst>
    <dgm:cxn modelId="{96D7CE18-5A26-4BFF-AE9A-576577B5BD11}" type="presOf" srcId="{A4D27AA6-7F3C-482C-B6C4-5C6309495A6D}" destId="{EAA586CC-99C2-451E-923C-B31202090E11}" srcOrd="0" destOrd="0" presId="urn:microsoft.com/office/officeart/2018/2/layout/IconLabelList"/>
    <dgm:cxn modelId="{7F1F421A-8F76-439E-AF0C-E167EB912078}" type="presOf" srcId="{D246E6C8-E7C8-4910-B590-07B5CBFACF1E}" destId="{A84AED4C-8EC6-44F0-B60F-F769E9314F16}" srcOrd="0" destOrd="0" presId="urn:microsoft.com/office/officeart/2018/2/layout/IconLabelList"/>
    <dgm:cxn modelId="{7FDCC126-09B0-42C7-A2CB-229379CAC8D0}" srcId="{3BC1E684-8DAD-422E-A027-8EA988C2CBFB}" destId="{20F835F9-025E-42C6-A635-E5D5C6E0C2EE}" srcOrd="1" destOrd="0" parTransId="{436576F0-8221-464A-8BFA-529E26C759CC}" sibTransId="{0599BCBF-26B5-4795-8B4F-7E5A89EB2AF3}"/>
    <dgm:cxn modelId="{2B74F62D-4FC2-4E07-8845-27F70040DEC3}" srcId="{3BC1E684-8DAD-422E-A027-8EA988C2CBFB}" destId="{A4D27AA6-7F3C-482C-B6C4-5C6309495A6D}" srcOrd="2" destOrd="0" parTransId="{5633160D-27F1-463A-A519-25CC65467710}" sibTransId="{372A4B18-A895-4B38-8145-CA2B6B3EE908}"/>
    <dgm:cxn modelId="{AAE1DFAB-3C9E-4B27-B0FA-67FFC49E33F4}" type="presOf" srcId="{3BC1E684-8DAD-422E-A027-8EA988C2CBFB}" destId="{623A7516-C7D8-4F58-A273-48C82CCAE47D}" srcOrd="0" destOrd="0" presId="urn:microsoft.com/office/officeart/2018/2/layout/IconLabelList"/>
    <dgm:cxn modelId="{3C8955B6-825A-43AD-9BFC-67A267CCE659}" srcId="{3BC1E684-8DAD-422E-A027-8EA988C2CBFB}" destId="{D246E6C8-E7C8-4910-B590-07B5CBFACF1E}" srcOrd="0" destOrd="0" parTransId="{C9543FF9-3B51-43CC-9435-D96E0E124310}" sibTransId="{8BB2C1F0-63D9-4855-BD69-9D6E6A77AD99}"/>
    <dgm:cxn modelId="{439D5AC4-E5CD-4662-9292-4DEA3B78795B}" type="presOf" srcId="{20F835F9-025E-42C6-A635-E5D5C6E0C2EE}" destId="{C88A675F-8778-4CAC-AE3D-3C67600D49CC}" srcOrd="0" destOrd="0" presId="urn:microsoft.com/office/officeart/2018/2/layout/IconLabelList"/>
    <dgm:cxn modelId="{AEB02E48-3585-4945-BCA5-38112264E250}" type="presParOf" srcId="{623A7516-C7D8-4F58-A273-48C82CCAE47D}" destId="{CFE66F5F-DAB1-4643-B43F-A6C47055753B}" srcOrd="0" destOrd="0" presId="urn:microsoft.com/office/officeart/2018/2/layout/IconLabelList"/>
    <dgm:cxn modelId="{1E8D150A-6F9C-4923-B800-162B8F34E78B}" type="presParOf" srcId="{CFE66F5F-DAB1-4643-B43F-A6C47055753B}" destId="{076EF322-93E7-4A1F-873B-6935DA2383AA}" srcOrd="0" destOrd="0" presId="urn:microsoft.com/office/officeart/2018/2/layout/IconLabelList"/>
    <dgm:cxn modelId="{F4FACCAA-6987-4CF2-A3B1-E00E70E30C0B}" type="presParOf" srcId="{CFE66F5F-DAB1-4643-B43F-A6C47055753B}" destId="{0D1CDDCD-285F-4850-883D-5540DF2E90B4}" srcOrd="1" destOrd="0" presId="urn:microsoft.com/office/officeart/2018/2/layout/IconLabelList"/>
    <dgm:cxn modelId="{3E4A25C2-D9E0-4899-BA00-565EFD07F946}" type="presParOf" srcId="{CFE66F5F-DAB1-4643-B43F-A6C47055753B}" destId="{A84AED4C-8EC6-44F0-B60F-F769E9314F16}" srcOrd="2" destOrd="0" presId="urn:microsoft.com/office/officeart/2018/2/layout/IconLabelList"/>
    <dgm:cxn modelId="{C792CC36-F346-411E-ABCA-6957D3AF4CC8}" type="presParOf" srcId="{623A7516-C7D8-4F58-A273-48C82CCAE47D}" destId="{10E42E8F-AA09-496E-A0B3-CFF9D8DA1F26}" srcOrd="1" destOrd="0" presId="urn:microsoft.com/office/officeart/2018/2/layout/IconLabelList"/>
    <dgm:cxn modelId="{22DF1CCB-C05C-4F00-AE53-D95C87C1766D}" type="presParOf" srcId="{623A7516-C7D8-4F58-A273-48C82CCAE47D}" destId="{D1339D98-2495-4328-AAE1-3CE78A7B4609}" srcOrd="2" destOrd="0" presId="urn:microsoft.com/office/officeart/2018/2/layout/IconLabelList"/>
    <dgm:cxn modelId="{B6E105CE-F5EF-44AB-87CA-79F2D992726B}" type="presParOf" srcId="{D1339D98-2495-4328-AAE1-3CE78A7B4609}" destId="{DD61EFE7-5E9F-481D-9172-1DE38791A2C9}" srcOrd="0" destOrd="0" presId="urn:microsoft.com/office/officeart/2018/2/layout/IconLabelList"/>
    <dgm:cxn modelId="{0DFC4B2D-8E95-410A-B32A-1F0E7CCC0F48}" type="presParOf" srcId="{D1339D98-2495-4328-AAE1-3CE78A7B4609}" destId="{6E13FF10-B231-4A15-8CC7-7BDDD13BE737}" srcOrd="1" destOrd="0" presId="urn:microsoft.com/office/officeart/2018/2/layout/IconLabelList"/>
    <dgm:cxn modelId="{AEB891F3-4710-4FB7-8975-43D5321CA8BD}" type="presParOf" srcId="{D1339D98-2495-4328-AAE1-3CE78A7B4609}" destId="{C88A675F-8778-4CAC-AE3D-3C67600D49CC}" srcOrd="2" destOrd="0" presId="urn:microsoft.com/office/officeart/2018/2/layout/IconLabelList"/>
    <dgm:cxn modelId="{B3507D23-A44F-4CD5-8E23-D600FD299D6E}" type="presParOf" srcId="{623A7516-C7D8-4F58-A273-48C82CCAE47D}" destId="{35AB3141-29D1-42DE-8A33-DB91A9354309}" srcOrd="3" destOrd="0" presId="urn:microsoft.com/office/officeart/2018/2/layout/IconLabelList"/>
    <dgm:cxn modelId="{97E841CE-4DD9-4F14-8CF6-FE5CBB63A64A}" type="presParOf" srcId="{623A7516-C7D8-4F58-A273-48C82CCAE47D}" destId="{BBD2DFBA-97C9-48C6-BCDF-AB23A83BA38B}" srcOrd="4" destOrd="0" presId="urn:microsoft.com/office/officeart/2018/2/layout/IconLabelList"/>
    <dgm:cxn modelId="{2259C8C2-9A51-41DB-ACEB-0FAC1CC200F0}" type="presParOf" srcId="{BBD2DFBA-97C9-48C6-BCDF-AB23A83BA38B}" destId="{D2360E66-A504-422D-BD8D-726E6C8639A1}" srcOrd="0" destOrd="0" presId="urn:microsoft.com/office/officeart/2018/2/layout/IconLabelList"/>
    <dgm:cxn modelId="{7FA82B35-5679-4104-8644-C1207F4666DE}" type="presParOf" srcId="{BBD2DFBA-97C9-48C6-BCDF-AB23A83BA38B}" destId="{1B0A89B5-A64C-40F7-8B01-87935BC6CF6D}" srcOrd="1" destOrd="0" presId="urn:microsoft.com/office/officeart/2018/2/layout/IconLabelList"/>
    <dgm:cxn modelId="{27057D0A-50F6-4CC0-9D17-76C25B45A37E}" type="presParOf" srcId="{BBD2DFBA-97C9-48C6-BCDF-AB23A83BA38B}" destId="{EAA586CC-99C2-451E-923C-B31202090E1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06AD79-F378-457E-AA14-B4157081A8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5A6FD2A5-1F79-46DD-988D-E9A4162D766F}">
      <dgm:prSet phldrT="[Text]"/>
      <dgm:spPr/>
      <dgm:t>
        <a:bodyPr/>
        <a:lstStyle/>
        <a:p>
          <a:r>
            <a:rPr lang="en-GB">
              <a:latin typeface="Montserrat" pitchFamily="2" charset="0"/>
            </a:rPr>
            <a:t>Need</a:t>
          </a:r>
          <a:r>
            <a:rPr lang="en-GB"/>
            <a:t> </a:t>
          </a:r>
        </a:p>
      </dgm:t>
    </dgm:pt>
    <dgm:pt modelId="{A2A68FA8-F314-4D71-B863-D40292F938DE}" type="parTrans" cxnId="{AC031B56-4186-4DDD-9466-AF7EEF6B0179}">
      <dgm:prSet/>
      <dgm:spPr/>
      <dgm:t>
        <a:bodyPr/>
        <a:lstStyle/>
        <a:p>
          <a:endParaRPr lang="en-GB"/>
        </a:p>
      </dgm:t>
    </dgm:pt>
    <dgm:pt modelId="{49154849-8235-456D-8C58-EABC079AA7C0}" type="sibTrans" cxnId="{AC031B56-4186-4DDD-9466-AF7EEF6B0179}">
      <dgm:prSet/>
      <dgm:spPr/>
      <dgm:t>
        <a:bodyPr/>
        <a:lstStyle/>
        <a:p>
          <a:endParaRPr lang="en-GB"/>
        </a:p>
      </dgm:t>
    </dgm:pt>
    <dgm:pt modelId="{8ED09E75-1339-4D48-BA94-4DE4D68DE842}">
      <dgm:prSet phldrT="[Text]"/>
      <dgm:spPr/>
      <dgm:t>
        <a:bodyPr/>
        <a:lstStyle/>
        <a:p>
          <a:r>
            <a:rPr lang="en-GB">
              <a:latin typeface="Montserrat" pitchFamily="2" charset="0"/>
            </a:rPr>
            <a:t>Engagement</a:t>
          </a:r>
          <a:r>
            <a:rPr lang="en-GB"/>
            <a:t>  </a:t>
          </a:r>
        </a:p>
      </dgm:t>
    </dgm:pt>
    <dgm:pt modelId="{378DC1C7-D7D4-4D80-98BC-997E11FE2052}" type="parTrans" cxnId="{DF10774F-8F1C-4E02-8063-178E8E1C041C}">
      <dgm:prSet/>
      <dgm:spPr/>
      <dgm:t>
        <a:bodyPr/>
        <a:lstStyle/>
        <a:p>
          <a:endParaRPr lang="en-GB"/>
        </a:p>
      </dgm:t>
    </dgm:pt>
    <dgm:pt modelId="{9E8EBCA6-684A-48DA-A329-37B38D0196F6}" type="sibTrans" cxnId="{DF10774F-8F1C-4E02-8063-178E8E1C041C}">
      <dgm:prSet/>
      <dgm:spPr/>
      <dgm:t>
        <a:bodyPr/>
        <a:lstStyle/>
        <a:p>
          <a:endParaRPr lang="en-GB"/>
        </a:p>
      </dgm:t>
    </dgm:pt>
    <dgm:pt modelId="{3990C837-A674-4CAC-B56C-0D2C6B970112}">
      <dgm:prSet phldrT="[Text]"/>
      <dgm:spPr/>
      <dgm:t>
        <a:bodyPr/>
        <a:lstStyle/>
        <a:p>
          <a:r>
            <a:rPr lang="en-GB">
              <a:latin typeface="Montserrat" pitchFamily="2" charset="0"/>
            </a:rPr>
            <a:t>Codesign</a:t>
          </a:r>
          <a:r>
            <a:rPr lang="en-GB"/>
            <a:t> </a:t>
          </a:r>
        </a:p>
      </dgm:t>
    </dgm:pt>
    <dgm:pt modelId="{00E443E3-24DE-4759-8494-AE5ED6759FC3}" type="parTrans" cxnId="{85FCDEF2-C5A8-4A2B-9B1E-C9B2CB79227B}">
      <dgm:prSet/>
      <dgm:spPr/>
      <dgm:t>
        <a:bodyPr/>
        <a:lstStyle/>
        <a:p>
          <a:endParaRPr lang="en-GB"/>
        </a:p>
      </dgm:t>
    </dgm:pt>
    <dgm:pt modelId="{6E47B186-74D6-4086-98B6-CE960F5D90A5}" type="sibTrans" cxnId="{85FCDEF2-C5A8-4A2B-9B1E-C9B2CB79227B}">
      <dgm:prSet/>
      <dgm:spPr/>
      <dgm:t>
        <a:bodyPr/>
        <a:lstStyle/>
        <a:p>
          <a:endParaRPr lang="en-GB"/>
        </a:p>
      </dgm:t>
    </dgm:pt>
    <dgm:pt modelId="{78B0881B-F5DE-4F5C-A2EA-8C5BE3AD2D88}">
      <dgm:prSet phldrT="[Text]"/>
      <dgm:spPr/>
      <dgm:t>
        <a:bodyPr/>
        <a:lstStyle/>
        <a:p>
          <a:r>
            <a:rPr lang="en-GB">
              <a:latin typeface="Montserrat" pitchFamily="2" charset="0"/>
            </a:rPr>
            <a:t>Test</a:t>
          </a:r>
          <a:r>
            <a:rPr lang="en-GB"/>
            <a:t> </a:t>
          </a:r>
        </a:p>
      </dgm:t>
    </dgm:pt>
    <dgm:pt modelId="{84C47001-01A1-4B7E-903D-BE03E92E9169}" type="parTrans" cxnId="{3992A64D-E57C-4C98-9B93-2DDC5AF829BA}">
      <dgm:prSet/>
      <dgm:spPr/>
      <dgm:t>
        <a:bodyPr/>
        <a:lstStyle/>
        <a:p>
          <a:endParaRPr lang="en-GB"/>
        </a:p>
      </dgm:t>
    </dgm:pt>
    <dgm:pt modelId="{08592B1E-0618-4728-820D-C69FE9EB4916}" type="sibTrans" cxnId="{3992A64D-E57C-4C98-9B93-2DDC5AF829BA}">
      <dgm:prSet/>
      <dgm:spPr/>
      <dgm:t>
        <a:bodyPr/>
        <a:lstStyle/>
        <a:p>
          <a:endParaRPr lang="en-GB"/>
        </a:p>
      </dgm:t>
    </dgm:pt>
    <dgm:pt modelId="{C05F0D4E-A66A-4B8D-BA7C-554B73605FFD}">
      <dgm:prSet phldrT="[Text]"/>
      <dgm:spPr/>
      <dgm:t>
        <a:bodyPr/>
        <a:lstStyle/>
        <a:p>
          <a:r>
            <a:rPr lang="en-GB">
              <a:latin typeface="Montserrat" pitchFamily="2" charset="0"/>
            </a:rPr>
            <a:t>Change</a:t>
          </a:r>
          <a:r>
            <a:rPr lang="en-GB"/>
            <a:t> </a:t>
          </a:r>
        </a:p>
      </dgm:t>
    </dgm:pt>
    <dgm:pt modelId="{4EADFDF0-FEA2-41EF-A4C2-8D8842D8EE66}" type="parTrans" cxnId="{64C5A15D-5AE9-48B2-9F1B-FB7E8A26C02E}">
      <dgm:prSet/>
      <dgm:spPr/>
      <dgm:t>
        <a:bodyPr/>
        <a:lstStyle/>
        <a:p>
          <a:endParaRPr lang="en-GB"/>
        </a:p>
      </dgm:t>
    </dgm:pt>
    <dgm:pt modelId="{B2C46BFA-7111-4304-A896-6DD254C15B3D}" type="sibTrans" cxnId="{64C5A15D-5AE9-48B2-9F1B-FB7E8A26C02E}">
      <dgm:prSet/>
      <dgm:spPr/>
      <dgm:t>
        <a:bodyPr/>
        <a:lstStyle/>
        <a:p>
          <a:endParaRPr lang="en-GB"/>
        </a:p>
      </dgm:t>
    </dgm:pt>
    <dgm:pt modelId="{FD80ED0E-991D-4FED-A146-95C914A8C054}" type="pres">
      <dgm:prSet presAssocID="{7706AD79-F378-457E-AA14-B4157081A8B1}" presName="vert0" presStyleCnt="0">
        <dgm:presLayoutVars>
          <dgm:dir/>
          <dgm:animOne val="branch"/>
          <dgm:animLvl val="lvl"/>
        </dgm:presLayoutVars>
      </dgm:prSet>
      <dgm:spPr/>
    </dgm:pt>
    <dgm:pt modelId="{1308BB3C-2161-4D50-907C-4A1E5DA35BD6}" type="pres">
      <dgm:prSet presAssocID="{5A6FD2A5-1F79-46DD-988D-E9A4162D766F}" presName="thickLine" presStyleLbl="alignNode1" presStyleIdx="0" presStyleCnt="5"/>
      <dgm:spPr/>
    </dgm:pt>
    <dgm:pt modelId="{AAF5460F-0DB7-4F13-A525-8501EED02B2F}" type="pres">
      <dgm:prSet presAssocID="{5A6FD2A5-1F79-46DD-988D-E9A4162D766F}" presName="horz1" presStyleCnt="0"/>
      <dgm:spPr/>
    </dgm:pt>
    <dgm:pt modelId="{3369B8D1-3F3C-498A-876A-F890CDC1D75F}" type="pres">
      <dgm:prSet presAssocID="{5A6FD2A5-1F79-46DD-988D-E9A4162D766F}" presName="tx1" presStyleLbl="revTx" presStyleIdx="0" presStyleCnt="5"/>
      <dgm:spPr/>
    </dgm:pt>
    <dgm:pt modelId="{87099673-1C33-4728-90A5-0B5CAEB30180}" type="pres">
      <dgm:prSet presAssocID="{5A6FD2A5-1F79-46DD-988D-E9A4162D766F}" presName="vert1" presStyleCnt="0"/>
      <dgm:spPr/>
    </dgm:pt>
    <dgm:pt modelId="{0B7FBCF9-E19F-425A-AA6A-478FE9884909}" type="pres">
      <dgm:prSet presAssocID="{8ED09E75-1339-4D48-BA94-4DE4D68DE842}" presName="thickLine" presStyleLbl="alignNode1" presStyleIdx="1" presStyleCnt="5"/>
      <dgm:spPr/>
    </dgm:pt>
    <dgm:pt modelId="{216214B9-3F53-4E92-9BE8-FDD98662A18F}" type="pres">
      <dgm:prSet presAssocID="{8ED09E75-1339-4D48-BA94-4DE4D68DE842}" presName="horz1" presStyleCnt="0"/>
      <dgm:spPr/>
    </dgm:pt>
    <dgm:pt modelId="{FB670F32-AACB-404F-8731-8AA61B39DF08}" type="pres">
      <dgm:prSet presAssocID="{8ED09E75-1339-4D48-BA94-4DE4D68DE842}" presName="tx1" presStyleLbl="revTx" presStyleIdx="1" presStyleCnt="5"/>
      <dgm:spPr/>
    </dgm:pt>
    <dgm:pt modelId="{80AB882A-81F1-4999-937D-99C1F2A2697B}" type="pres">
      <dgm:prSet presAssocID="{8ED09E75-1339-4D48-BA94-4DE4D68DE842}" presName="vert1" presStyleCnt="0"/>
      <dgm:spPr/>
    </dgm:pt>
    <dgm:pt modelId="{9247333B-F919-4D11-BFD7-4B75CFCB4D99}" type="pres">
      <dgm:prSet presAssocID="{3990C837-A674-4CAC-B56C-0D2C6B970112}" presName="thickLine" presStyleLbl="alignNode1" presStyleIdx="2" presStyleCnt="5"/>
      <dgm:spPr/>
    </dgm:pt>
    <dgm:pt modelId="{BAC867EC-B398-41B1-B96C-8081327A268F}" type="pres">
      <dgm:prSet presAssocID="{3990C837-A674-4CAC-B56C-0D2C6B970112}" presName="horz1" presStyleCnt="0"/>
      <dgm:spPr/>
    </dgm:pt>
    <dgm:pt modelId="{4441A234-DED2-471E-924A-BDEB6D07E2ED}" type="pres">
      <dgm:prSet presAssocID="{3990C837-A674-4CAC-B56C-0D2C6B970112}" presName="tx1" presStyleLbl="revTx" presStyleIdx="2" presStyleCnt="5"/>
      <dgm:spPr/>
    </dgm:pt>
    <dgm:pt modelId="{71BCED7B-A132-41DF-A250-B1FB1680B3CA}" type="pres">
      <dgm:prSet presAssocID="{3990C837-A674-4CAC-B56C-0D2C6B970112}" presName="vert1" presStyleCnt="0"/>
      <dgm:spPr/>
    </dgm:pt>
    <dgm:pt modelId="{6F95D622-4157-4542-83D7-3851D6F84B2C}" type="pres">
      <dgm:prSet presAssocID="{78B0881B-F5DE-4F5C-A2EA-8C5BE3AD2D88}" presName="thickLine" presStyleLbl="alignNode1" presStyleIdx="3" presStyleCnt="5"/>
      <dgm:spPr/>
    </dgm:pt>
    <dgm:pt modelId="{C9C52553-65E7-49DE-903F-92A935B576E4}" type="pres">
      <dgm:prSet presAssocID="{78B0881B-F5DE-4F5C-A2EA-8C5BE3AD2D88}" presName="horz1" presStyleCnt="0"/>
      <dgm:spPr/>
    </dgm:pt>
    <dgm:pt modelId="{CBDFB2E7-70A2-4A94-B858-B1CC4836B10B}" type="pres">
      <dgm:prSet presAssocID="{78B0881B-F5DE-4F5C-A2EA-8C5BE3AD2D88}" presName="tx1" presStyleLbl="revTx" presStyleIdx="3" presStyleCnt="5"/>
      <dgm:spPr/>
    </dgm:pt>
    <dgm:pt modelId="{1F66B24A-A207-4457-8E2A-58FAEB051B29}" type="pres">
      <dgm:prSet presAssocID="{78B0881B-F5DE-4F5C-A2EA-8C5BE3AD2D88}" presName="vert1" presStyleCnt="0"/>
      <dgm:spPr/>
    </dgm:pt>
    <dgm:pt modelId="{12DD1353-0717-4A75-96B4-4B3425D6C9A4}" type="pres">
      <dgm:prSet presAssocID="{C05F0D4E-A66A-4B8D-BA7C-554B73605FFD}" presName="thickLine" presStyleLbl="alignNode1" presStyleIdx="4" presStyleCnt="5"/>
      <dgm:spPr/>
    </dgm:pt>
    <dgm:pt modelId="{9D618AE9-5AC3-4D88-BF70-C0FEB8DB1A96}" type="pres">
      <dgm:prSet presAssocID="{C05F0D4E-A66A-4B8D-BA7C-554B73605FFD}" presName="horz1" presStyleCnt="0"/>
      <dgm:spPr/>
    </dgm:pt>
    <dgm:pt modelId="{B0F0B3F0-570D-4B79-B7A3-429387E951F6}" type="pres">
      <dgm:prSet presAssocID="{C05F0D4E-A66A-4B8D-BA7C-554B73605FFD}" presName="tx1" presStyleLbl="revTx" presStyleIdx="4" presStyleCnt="5"/>
      <dgm:spPr/>
    </dgm:pt>
    <dgm:pt modelId="{B32BC3BF-469D-4B3E-8F60-FA7E798AD965}" type="pres">
      <dgm:prSet presAssocID="{C05F0D4E-A66A-4B8D-BA7C-554B73605FFD}" presName="vert1" presStyleCnt="0"/>
      <dgm:spPr/>
    </dgm:pt>
  </dgm:ptLst>
  <dgm:cxnLst>
    <dgm:cxn modelId="{7E059602-E8BA-4DB5-92E1-C49DB7BCFFFD}" type="presOf" srcId="{C05F0D4E-A66A-4B8D-BA7C-554B73605FFD}" destId="{B0F0B3F0-570D-4B79-B7A3-429387E951F6}" srcOrd="0" destOrd="0" presId="urn:microsoft.com/office/officeart/2008/layout/LinedList"/>
    <dgm:cxn modelId="{A2FAAD1C-823F-4A87-94BC-D82D5BE4D148}" type="presOf" srcId="{78B0881B-F5DE-4F5C-A2EA-8C5BE3AD2D88}" destId="{CBDFB2E7-70A2-4A94-B858-B1CC4836B10B}" srcOrd="0" destOrd="0" presId="urn:microsoft.com/office/officeart/2008/layout/LinedList"/>
    <dgm:cxn modelId="{64C5A15D-5AE9-48B2-9F1B-FB7E8A26C02E}" srcId="{7706AD79-F378-457E-AA14-B4157081A8B1}" destId="{C05F0D4E-A66A-4B8D-BA7C-554B73605FFD}" srcOrd="4" destOrd="0" parTransId="{4EADFDF0-FEA2-41EF-A4C2-8D8842D8EE66}" sibTransId="{B2C46BFA-7111-4304-A896-6DD254C15B3D}"/>
    <dgm:cxn modelId="{21A68B60-663E-40E2-ACCB-91FA86BC8763}" type="presOf" srcId="{7706AD79-F378-457E-AA14-B4157081A8B1}" destId="{FD80ED0E-991D-4FED-A146-95C914A8C054}" srcOrd="0" destOrd="0" presId="urn:microsoft.com/office/officeart/2008/layout/LinedList"/>
    <dgm:cxn modelId="{3992A64D-E57C-4C98-9B93-2DDC5AF829BA}" srcId="{7706AD79-F378-457E-AA14-B4157081A8B1}" destId="{78B0881B-F5DE-4F5C-A2EA-8C5BE3AD2D88}" srcOrd="3" destOrd="0" parTransId="{84C47001-01A1-4B7E-903D-BE03E92E9169}" sibTransId="{08592B1E-0618-4728-820D-C69FE9EB4916}"/>
    <dgm:cxn modelId="{DF10774F-8F1C-4E02-8063-178E8E1C041C}" srcId="{7706AD79-F378-457E-AA14-B4157081A8B1}" destId="{8ED09E75-1339-4D48-BA94-4DE4D68DE842}" srcOrd="1" destOrd="0" parTransId="{378DC1C7-D7D4-4D80-98BC-997E11FE2052}" sibTransId="{9E8EBCA6-684A-48DA-A329-37B38D0196F6}"/>
    <dgm:cxn modelId="{AC031B56-4186-4DDD-9466-AF7EEF6B0179}" srcId="{7706AD79-F378-457E-AA14-B4157081A8B1}" destId="{5A6FD2A5-1F79-46DD-988D-E9A4162D766F}" srcOrd="0" destOrd="0" parTransId="{A2A68FA8-F314-4D71-B863-D40292F938DE}" sibTransId="{49154849-8235-456D-8C58-EABC079AA7C0}"/>
    <dgm:cxn modelId="{F5A3FC8E-B19D-458C-BB53-9D670B2A04B9}" type="presOf" srcId="{8ED09E75-1339-4D48-BA94-4DE4D68DE842}" destId="{FB670F32-AACB-404F-8731-8AA61B39DF08}" srcOrd="0" destOrd="0" presId="urn:microsoft.com/office/officeart/2008/layout/LinedList"/>
    <dgm:cxn modelId="{46D365A5-9972-4079-AA56-DA0A1752E261}" type="presOf" srcId="{5A6FD2A5-1F79-46DD-988D-E9A4162D766F}" destId="{3369B8D1-3F3C-498A-876A-F890CDC1D75F}" srcOrd="0" destOrd="0" presId="urn:microsoft.com/office/officeart/2008/layout/LinedList"/>
    <dgm:cxn modelId="{FC2B0BD7-B506-437B-9FC7-9318ECFB45C9}" type="presOf" srcId="{3990C837-A674-4CAC-B56C-0D2C6B970112}" destId="{4441A234-DED2-471E-924A-BDEB6D07E2ED}" srcOrd="0" destOrd="0" presId="urn:microsoft.com/office/officeart/2008/layout/LinedList"/>
    <dgm:cxn modelId="{85FCDEF2-C5A8-4A2B-9B1E-C9B2CB79227B}" srcId="{7706AD79-F378-457E-AA14-B4157081A8B1}" destId="{3990C837-A674-4CAC-B56C-0D2C6B970112}" srcOrd="2" destOrd="0" parTransId="{00E443E3-24DE-4759-8494-AE5ED6759FC3}" sibTransId="{6E47B186-74D6-4086-98B6-CE960F5D90A5}"/>
    <dgm:cxn modelId="{CB71303D-706A-4812-83EE-0922B6C7D9BF}" type="presParOf" srcId="{FD80ED0E-991D-4FED-A146-95C914A8C054}" destId="{1308BB3C-2161-4D50-907C-4A1E5DA35BD6}" srcOrd="0" destOrd="0" presId="urn:microsoft.com/office/officeart/2008/layout/LinedList"/>
    <dgm:cxn modelId="{0FA99BAF-5880-4A87-9AB5-FBD7FD7FE188}" type="presParOf" srcId="{FD80ED0E-991D-4FED-A146-95C914A8C054}" destId="{AAF5460F-0DB7-4F13-A525-8501EED02B2F}" srcOrd="1" destOrd="0" presId="urn:microsoft.com/office/officeart/2008/layout/LinedList"/>
    <dgm:cxn modelId="{E8484688-677E-4F76-A7BD-81871C153934}" type="presParOf" srcId="{AAF5460F-0DB7-4F13-A525-8501EED02B2F}" destId="{3369B8D1-3F3C-498A-876A-F890CDC1D75F}" srcOrd="0" destOrd="0" presId="urn:microsoft.com/office/officeart/2008/layout/LinedList"/>
    <dgm:cxn modelId="{97E2483A-3442-4EA6-8B35-6B444D018D81}" type="presParOf" srcId="{AAF5460F-0DB7-4F13-A525-8501EED02B2F}" destId="{87099673-1C33-4728-90A5-0B5CAEB30180}" srcOrd="1" destOrd="0" presId="urn:microsoft.com/office/officeart/2008/layout/LinedList"/>
    <dgm:cxn modelId="{2C961FFD-FEB1-4D75-97E6-26FB210FDFFC}" type="presParOf" srcId="{FD80ED0E-991D-4FED-A146-95C914A8C054}" destId="{0B7FBCF9-E19F-425A-AA6A-478FE9884909}" srcOrd="2" destOrd="0" presId="urn:microsoft.com/office/officeart/2008/layout/LinedList"/>
    <dgm:cxn modelId="{C8C7C9C9-CDD7-4D99-BFF3-1F0CA390AC1D}" type="presParOf" srcId="{FD80ED0E-991D-4FED-A146-95C914A8C054}" destId="{216214B9-3F53-4E92-9BE8-FDD98662A18F}" srcOrd="3" destOrd="0" presId="urn:microsoft.com/office/officeart/2008/layout/LinedList"/>
    <dgm:cxn modelId="{E5AC7D34-0F6D-41AC-B844-07EECB6245A8}" type="presParOf" srcId="{216214B9-3F53-4E92-9BE8-FDD98662A18F}" destId="{FB670F32-AACB-404F-8731-8AA61B39DF08}" srcOrd="0" destOrd="0" presId="urn:microsoft.com/office/officeart/2008/layout/LinedList"/>
    <dgm:cxn modelId="{92266C44-DD82-436C-943D-4F8A48F50927}" type="presParOf" srcId="{216214B9-3F53-4E92-9BE8-FDD98662A18F}" destId="{80AB882A-81F1-4999-937D-99C1F2A2697B}" srcOrd="1" destOrd="0" presId="urn:microsoft.com/office/officeart/2008/layout/LinedList"/>
    <dgm:cxn modelId="{32CAA214-7FD4-4DB8-A917-11C1932C7544}" type="presParOf" srcId="{FD80ED0E-991D-4FED-A146-95C914A8C054}" destId="{9247333B-F919-4D11-BFD7-4B75CFCB4D99}" srcOrd="4" destOrd="0" presId="urn:microsoft.com/office/officeart/2008/layout/LinedList"/>
    <dgm:cxn modelId="{02CDF1F3-3DE7-49E7-BF0F-0FA508B2277C}" type="presParOf" srcId="{FD80ED0E-991D-4FED-A146-95C914A8C054}" destId="{BAC867EC-B398-41B1-B96C-8081327A268F}" srcOrd="5" destOrd="0" presId="urn:microsoft.com/office/officeart/2008/layout/LinedList"/>
    <dgm:cxn modelId="{234C6D28-FB27-49FE-85D7-F73B6CC6A859}" type="presParOf" srcId="{BAC867EC-B398-41B1-B96C-8081327A268F}" destId="{4441A234-DED2-471E-924A-BDEB6D07E2ED}" srcOrd="0" destOrd="0" presId="urn:microsoft.com/office/officeart/2008/layout/LinedList"/>
    <dgm:cxn modelId="{1456C073-B504-47A5-9AA0-C701B556B77C}" type="presParOf" srcId="{BAC867EC-B398-41B1-B96C-8081327A268F}" destId="{71BCED7B-A132-41DF-A250-B1FB1680B3CA}" srcOrd="1" destOrd="0" presId="urn:microsoft.com/office/officeart/2008/layout/LinedList"/>
    <dgm:cxn modelId="{F06EAE0A-D190-454E-B0E7-13C1D4C88284}" type="presParOf" srcId="{FD80ED0E-991D-4FED-A146-95C914A8C054}" destId="{6F95D622-4157-4542-83D7-3851D6F84B2C}" srcOrd="6" destOrd="0" presId="urn:microsoft.com/office/officeart/2008/layout/LinedList"/>
    <dgm:cxn modelId="{7ED0D93C-0890-4481-8C31-01FBB10F8C23}" type="presParOf" srcId="{FD80ED0E-991D-4FED-A146-95C914A8C054}" destId="{C9C52553-65E7-49DE-903F-92A935B576E4}" srcOrd="7" destOrd="0" presId="urn:microsoft.com/office/officeart/2008/layout/LinedList"/>
    <dgm:cxn modelId="{56BA79DB-31A2-4E19-BB11-83F5760FCCE6}" type="presParOf" srcId="{C9C52553-65E7-49DE-903F-92A935B576E4}" destId="{CBDFB2E7-70A2-4A94-B858-B1CC4836B10B}" srcOrd="0" destOrd="0" presId="urn:microsoft.com/office/officeart/2008/layout/LinedList"/>
    <dgm:cxn modelId="{1030C8ED-8405-4F38-8A08-D25B50CD8B07}" type="presParOf" srcId="{C9C52553-65E7-49DE-903F-92A935B576E4}" destId="{1F66B24A-A207-4457-8E2A-58FAEB051B29}" srcOrd="1" destOrd="0" presId="urn:microsoft.com/office/officeart/2008/layout/LinedList"/>
    <dgm:cxn modelId="{90A02A47-E832-4CE2-98AA-1FF566C8127C}" type="presParOf" srcId="{FD80ED0E-991D-4FED-A146-95C914A8C054}" destId="{12DD1353-0717-4A75-96B4-4B3425D6C9A4}" srcOrd="8" destOrd="0" presId="urn:microsoft.com/office/officeart/2008/layout/LinedList"/>
    <dgm:cxn modelId="{CD442A2A-AA33-4E20-850E-BC832AAC4779}" type="presParOf" srcId="{FD80ED0E-991D-4FED-A146-95C914A8C054}" destId="{9D618AE9-5AC3-4D88-BF70-C0FEB8DB1A96}" srcOrd="9" destOrd="0" presId="urn:microsoft.com/office/officeart/2008/layout/LinedList"/>
    <dgm:cxn modelId="{0F5ADA16-6905-415C-BDD2-FBD7F0C67C74}" type="presParOf" srcId="{9D618AE9-5AC3-4D88-BF70-C0FEB8DB1A96}" destId="{B0F0B3F0-570D-4B79-B7A3-429387E951F6}" srcOrd="0" destOrd="0" presId="urn:microsoft.com/office/officeart/2008/layout/LinedList"/>
    <dgm:cxn modelId="{D2144FB4-3664-47D0-BAB6-B1008F3ADFF0}" type="presParOf" srcId="{9D618AE9-5AC3-4D88-BF70-C0FEB8DB1A96}" destId="{B32BC3BF-469D-4B3E-8F60-FA7E798AD96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D755E4-C0CB-4F36-A339-D287C4A8F4C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E3204110-C466-413E-90D9-01205175CFA2}">
      <dgm:prSet phldrT="[Text]"/>
      <dgm:spPr>
        <a:solidFill>
          <a:srgbClr val="CF0072"/>
        </a:solidFill>
      </dgm:spPr>
      <dgm:t>
        <a:bodyPr/>
        <a:lstStyle/>
        <a:p>
          <a:r>
            <a:rPr lang="en-GB"/>
            <a:t>Withdrawal</a:t>
          </a:r>
        </a:p>
      </dgm:t>
    </dgm:pt>
    <dgm:pt modelId="{29DD511B-430E-45CE-9836-F43DBA7862A0}" type="parTrans" cxnId="{6716CE47-64BD-4443-A968-D505524ED848}">
      <dgm:prSet/>
      <dgm:spPr/>
      <dgm:t>
        <a:bodyPr/>
        <a:lstStyle/>
        <a:p>
          <a:endParaRPr lang="en-GB"/>
        </a:p>
      </dgm:t>
    </dgm:pt>
    <dgm:pt modelId="{14B09B00-4556-4E41-B077-A221CE51986E}" type="sibTrans" cxnId="{6716CE47-64BD-4443-A968-D505524ED848}">
      <dgm:prSet/>
      <dgm:spPr/>
      <dgm:t>
        <a:bodyPr/>
        <a:lstStyle/>
        <a:p>
          <a:endParaRPr lang="en-GB"/>
        </a:p>
      </dgm:t>
    </dgm:pt>
    <dgm:pt modelId="{F999E5CB-660B-4D66-9356-BE12D8D12159}">
      <dgm:prSet phldrT="[Text]"/>
      <dgm:spPr>
        <a:solidFill>
          <a:srgbClr val="CF0072"/>
        </a:solidFill>
      </dgm:spPr>
      <dgm:t>
        <a:bodyPr/>
        <a:lstStyle/>
        <a:p>
          <a:r>
            <a:rPr lang="en-GB" dirty="0"/>
            <a:t>Confidence </a:t>
          </a:r>
        </a:p>
      </dgm:t>
    </dgm:pt>
    <dgm:pt modelId="{F827DBC8-DD2F-4274-A338-C5D7FB98B9D6}" type="parTrans" cxnId="{B61B1AF6-7BD2-4D85-955E-FF9BD669161F}">
      <dgm:prSet/>
      <dgm:spPr/>
      <dgm:t>
        <a:bodyPr/>
        <a:lstStyle/>
        <a:p>
          <a:endParaRPr lang="en-GB"/>
        </a:p>
      </dgm:t>
    </dgm:pt>
    <dgm:pt modelId="{2D55EE84-65B7-4907-8C7C-FE984D2E8D79}" type="sibTrans" cxnId="{B61B1AF6-7BD2-4D85-955E-FF9BD669161F}">
      <dgm:prSet/>
      <dgm:spPr/>
      <dgm:t>
        <a:bodyPr/>
        <a:lstStyle/>
        <a:p>
          <a:endParaRPr lang="en-GB"/>
        </a:p>
      </dgm:t>
    </dgm:pt>
    <dgm:pt modelId="{4F88A119-FC8D-4CC7-A5C7-A967C8FBBCC0}">
      <dgm:prSet phldrT="[Text]"/>
      <dgm:spPr>
        <a:solidFill>
          <a:srgbClr val="E94E26"/>
        </a:solidFill>
      </dgm:spPr>
      <dgm:t>
        <a:bodyPr/>
        <a:lstStyle/>
        <a:p>
          <a:r>
            <a:rPr lang="en-GB" dirty="0"/>
            <a:t>Anger</a:t>
          </a:r>
        </a:p>
      </dgm:t>
    </dgm:pt>
    <dgm:pt modelId="{4E472371-ED3A-4C36-8DCA-B5FF54813A4A}" type="parTrans" cxnId="{0B9B13EB-C3D8-4AC8-A09A-A9019C642099}">
      <dgm:prSet/>
      <dgm:spPr/>
      <dgm:t>
        <a:bodyPr/>
        <a:lstStyle/>
        <a:p>
          <a:endParaRPr lang="en-GB"/>
        </a:p>
      </dgm:t>
    </dgm:pt>
    <dgm:pt modelId="{2AEB03EA-1F18-4163-91C0-6079C4C6AA0F}" type="sibTrans" cxnId="{0B9B13EB-C3D8-4AC8-A09A-A9019C642099}">
      <dgm:prSet/>
      <dgm:spPr/>
      <dgm:t>
        <a:bodyPr/>
        <a:lstStyle/>
        <a:p>
          <a:endParaRPr lang="en-GB"/>
        </a:p>
      </dgm:t>
    </dgm:pt>
    <dgm:pt modelId="{806BA47C-2730-4B67-A162-0F95E356A73B}">
      <dgm:prSet phldrT="[Text]"/>
      <dgm:spPr>
        <a:solidFill>
          <a:srgbClr val="0F93A3"/>
        </a:solidFill>
      </dgm:spPr>
      <dgm:t>
        <a:bodyPr/>
        <a:lstStyle/>
        <a:p>
          <a:r>
            <a:rPr lang="en-GB"/>
            <a:t>Shame</a:t>
          </a:r>
        </a:p>
      </dgm:t>
    </dgm:pt>
    <dgm:pt modelId="{ABD64ABF-60C4-4713-B184-2B41C14007C0}" type="parTrans" cxnId="{FE833DE9-3C38-449F-8C82-E5DE00966964}">
      <dgm:prSet/>
      <dgm:spPr/>
      <dgm:t>
        <a:bodyPr/>
        <a:lstStyle/>
        <a:p>
          <a:endParaRPr lang="en-GB"/>
        </a:p>
      </dgm:t>
    </dgm:pt>
    <dgm:pt modelId="{37A73B44-31AB-42EB-87F4-68825620DEB9}" type="sibTrans" cxnId="{FE833DE9-3C38-449F-8C82-E5DE00966964}">
      <dgm:prSet/>
      <dgm:spPr/>
      <dgm:t>
        <a:bodyPr/>
        <a:lstStyle/>
        <a:p>
          <a:endParaRPr lang="en-GB"/>
        </a:p>
      </dgm:t>
    </dgm:pt>
    <dgm:pt modelId="{EDE21D7C-BCB8-456D-A172-0C26A5635795}">
      <dgm:prSet phldrT="[Text]"/>
      <dgm:spPr>
        <a:solidFill>
          <a:srgbClr val="CF0072"/>
        </a:solidFill>
      </dgm:spPr>
      <dgm:t>
        <a:bodyPr/>
        <a:lstStyle/>
        <a:p>
          <a:r>
            <a:rPr lang="en-GB"/>
            <a:t>Fear</a:t>
          </a:r>
        </a:p>
      </dgm:t>
    </dgm:pt>
    <dgm:pt modelId="{10064AB0-99A7-4D52-A0E6-188E04C8575F}" type="parTrans" cxnId="{69FBC698-6BD0-4671-B790-E04BE87265C5}">
      <dgm:prSet/>
      <dgm:spPr/>
      <dgm:t>
        <a:bodyPr/>
        <a:lstStyle/>
        <a:p>
          <a:endParaRPr lang="en-GB"/>
        </a:p>
      </dgm:t>
    </dgm:pt>
    <dgm:pt modelId="{C8468444-AF4E-4D16-AD6F-EDF743F5D86B}" type="sibTrans" cxnId="{69FBC698-6BD0-4671-B790-E04BE87265C5}">
      <dgm:prSet/>
      <dgm:spPr/>
      <dgm:t>
        <a:bodyPr/>
        <a:lstStyle/>
        <a:p>
          <a:endParaRPr lang="en-GB"/>
        </a:p>
      </dgm:t>
    </dgm:pt>
    <dgm:pt modelId="{5FCC7158-0EB3-4225-AF45-2422F5A98BB7}">
      <dgm:prSet phldrT="[Text]"/>
      <dgm:spPr>
        <a:solidFill>
          <a:srgbClr val="E94E26"/>
        </a:solidFill>
      </dgm:spPr>
      <dgm:t>
        <a:bodyPr/>
        <a:lstStyle/>
        <a:p>
          <a:r>
            <a:rPr lang="en-GB" dirty="0"/>
            <a:t>Relationships</a:t>
          </a:r>
        </a:p>
      </dgm:t>
    </dgm:pt>
    <dgm:pt modelId="{EF6D2748-6CCA-4C14-B8C1-DD6E71DE5868}" type="parTrans" cxnId="{1825907E-0D07-4626-9829-4ED8D0EF5DE1}">
      <dgm:prSet/>
      <dgm:spPr/>
      <dgm:t>
        <a:bodyPr/>
        <a:lstStyle/>
        <a:p>
          <a:endParaRPr lang="en-GB"/>
        </a:p>
      </dgm:t>
    </dgm:pt>
    <dgm:pt modelId="{0B434711-042F-4405-8012-8C37DE62AFC3}" type="sibTrans" cxnId="{1825907E-0D07-4626-9829-4ED8D0EF5DE1}">
      <dgm:prSet/>
      <dgm:spPr/>
      <dgm:t>
        <a:bodyPr/>
        <a:lstStyle/>
        <a:p>
          <a:endParaRPr lang="en-GB"/>
        </a:p>
      </dgm:t>
    </dgm:pt>
    <dgm:pt modelId="{3E247519-D8E7-453F-A79F-0719575E54E1}">
      <dgm:prSet phldrT="[Text]"/>
      <dgm:spPr>
        <a:solidFill>
          <a:srgbClr val="0F93A3"/>
        </a:solidFill>
      </dgm:spPr>
      <dgm:t>
        <a:bodyPr/>
        <a:lstStyle/>
        <a:p>
          <a:r>
            <a:rPr lang="en-GB" dirty="0"/>
            <a:t>Isolation </a:t>
          </a:r>
        </a:p>
      </dgm:t>
    </dgm:pt>
    <dgm:pt modelId="{406A271D-2D6C-4E28-9E7E-9BE527B1CBC8}" type="parTrans" cxnId="{AA70F7E7-B497-4904-A30C-7F9151C7B4A8}">
      <dgm:prSet/>
      <dgm:spPr/>
      <dgm:t>
        <a:bodyPr/>
        <a:lstStyle/>
        <a:p>
          <a:endParaRPr lang="en-GB"/>
        </a:p>
      </dgm:t>
    </dgm:pt>
    <dgm:pt modelId="{D6619271-E54D-4508-AEA8-31C17B7A9362}" type="sibTrans" cxnId="{AA70F7E7-B497-4904-A30C-7F9151C7B4A8}">
      <dgm:prSet/>
      <dgm:spPr/>
      <dgm:t>
        <a:bodyPr/>
        <a:lstStyle/>
        <a:p>
          <a:endParaRPr lang="en-GB"/>
        </a:p>
      </dgm:t>
    </dgm:pt>
    <dgm:pt modelId="{113DD0AC-2AF3-42D3-A281-E6114C094E36}" type="pres">
      <dgm:prSet presAssocID="{7AD755E4-C0CB-4F36-A339-D287C4A8F4CA}" presName="Name0" presStyleCnt="0">
        <dgm:presLayoutVars>
          <dgm:chMax val="1"/>
          <dgm:chPref val="1"/>
          <dgm:dir/>
          <dgm:animOne val="branch"/>
          <dgm:animLvl val="lvl"/>
        </dgm:presLayoutVars>
      </dgm:prSet>
      <dgm:spPr/>
    </dgm:pt>
    <dgm:pt modelId="{8B58A0B8-B6C3-4126-8DB6-BDE6CA975F92}" type="pres">
      <dgm:prSet presAssocID="{E3204110-C466-413E-90D9-01205175CFA2}" presName="Parent" presStyleLbl="node0" presStyleIdx="0" presStyleCnt="1">
        <dgm:presLayoutVars>
          <dgm:chMax val="6"/>
          <dgm:chPref val="6"/>
        </dgm:presLayoutVars>
      </dgm:prSet>
      <dgm:spPr/>
    </dgm:pt>
    <dgm:pt modelId="{415AC3F7-C722-4539-AFC9-EE64CA924BF9}" type="pres">
      <dgm:prSet presAssocID="{F999E5CB-660B-4D66-9356-BE12D8D12159}" presName="Accent1" presStyleCnt="0"/>
      <dgm:spPr/>
    </dgm:pt>
    <dgm:pt modelId="{3CC74C14-EDFD-4395-A607-F683592C89F6}" type="pres">
      <dgm:prSet presAssocID="{F999E5CB-660B-4D66-9356-BE12D8D12159}" presName="Accent" presStyleLbl="bgShp" presStyleIdx="0" presStyleCnt="6"/>
      <dgm:spPr/>
    </dgm:pt>
    <dgm:pt modelId="{C639A164-1503-4BBC-AC3E-6342B7BF21DA}" type="pres">
      <dgm:prSet presAssocID="{F999E5CB-660B-4D66-9356-BE12D8D12159}" presName="Child1" presStyleLbl="node1" presStyleIdx="0" presStyleCnt="6">
        <dgm:presLayoutVars>
          <dgm:chMax val="0"/>
          <dgm:chPref val="0"/>
          <dgm:bulletEnabled val="1"/>
        </dgm:presLayoutVars>
      </dgm:prSet>
      <dgm:spPr/>
    </dgm:pt>
    <dgm:pt modelId="{D7F0930F-4109-40ED-9588-BE677E717FFD}" type="pres">
      <dgm:prSet presAssocID="{4F88A119-FC8D-4CC7-A5C7-A967C8FBBCC0}" presName="Accent2" presStyleCnt="0"/>
      <dgm:spPr/>
    </dgm:pt>
    <dgm:pt modelId="{89954900-B611-406B-A731-126CA036793F}" type="pres">
      <dgm:prSet presAssocID="{4F88A119-FC8D-4CC7-A5C7-A967C8FBBCC0}" presName="Accent" presStyleLbl="bgShp" presStyleIdx="1" presStyleCnt="6"/>
      <dgm:spPr/>
    </dgm:pt>
    <dgm:pt modelId="{290E6A91-72D5-4AEC-AF8B-ABF385C1AF6D}" type="pres">
      <dgm:prSet presAssocID="{4F88A119-FC8D-4CC7-A5C7-A967C8FBBCC0}" presName="Child2" presStyleLbl="node1" presStyleIdx="1" presStyleCnt="6">
        <dgm:presLayoutVars>
          <dgm:chMax val="0"/>
          <dgm:chPref val="0"/>
          <dgm:bulletEnabled val="1"/>
        </dgm:presLayoutVars>
      </dgm:prSet>
      <dgm:spPr/>
    </dgm:pt>
    <dgm:pt modelId="{27614264-F3DD-4F56-9769-0D46FA189820}" type="pres">
      <dgm:prSet presAssocID="{806BA47C-2730-4B67-A162-0F95E356A73B}" presName="Accent3" presStyleCnt="0"/>
      <dgm:spPr/>
    </dgm:pt>
    <dgm:pt modelId="{8CFD580B-846A-4469-844D-5FB6A07953F3}" type="pres">
      <dgm:prSet presAssocID="{806BA47C-2730-4B67-A162-0F95E356A73B}" presName="Accent" presStyleLbl="bgShp" presStyleIdx="2" presStyleCnt="6"/>
      <dgm:spPr/>
    </dgm:pt>
    <dgm:pt modelId="{D32A7456-5E50-43E5-BE5B-D2930A8B4C6C}" type="pres">
      <dgm:prSet presAssocID="{806BA47C-2730-4B67-A162-0F95E356A73B}" presName="Child3" presStyleLbl="node1" presStyleIdx="2" presStyleCnt="6">
        <dgm:presLayoutVars>
          <dgm:chMax val="0"/>
          <dgm:chPref val="0"/>
          <dgm:bulletEnabled val="1"/>
        </dgm:presLayoutVars>
      </dgm:prSet>
      <dgm:spPr/>
    </dgm:pt>
    <dgm:pt modelId="{0BB9BFD4-B628-48B8-B11E-A9B91BFE0758}" type="pres">
      <dgm:prSet presAssocID="{EDE21D7C-BCB8-456D-A172-0C26A5635795}" presName="Accent4" presStyleCnt="0"/>
      <dgm:spPr/>
    </dgm:pt>
    <dgm:pt modelId="{581A43E7-DB4D-466B-BFEC-286699D14B2F}" type="pres">
      <dgm:prSet presAssocID="{EDE21D7C-BCB8-456D-A172-0C26A5635795}" presName="Accent" presStyleLbl="bgShp" presStyleIdx="3" presStyleCnt="6"/>
      <dgm:spPr/>
    </dgm:pt>
    <dgm:pt modelId="{E73B7B75-FB9B-44BB-BFA2-47BB2896F8CF}" type="pres">
      <dgm:prSet presAssocID="{EDE21D7C-BCB8-456D-A172-0C26A5635795}" presName="Child4" presStyleLbl="node1" presStyleIdx="3" presStyleCnt="6">
        <dgm:presLayoutVars>
          <dgm:chMax val="0"/>
          <dgm:chPref val="0"/>
          <dgm:bulletEnabled val="1"/>
        </dgm:presLayoutVars>
      </dgm:prSet>
      <dgm:spPr/>
    </dgm:pt>
    <dgm:pt modelId="{C03D1853-2AF8-427E-AEF2-4F34C4E79DA3}" type="pres">
      <dgm:prSet presAssocID="{5FCC7158-0EB3-4225-AF45-2422F5A98BB7}" presName="Accent5" presStyleCnt="0"/>
      <dgm:spPr/>
    </dgm:pt>
    <dgm:pt modelId="{2976506D-8BBE-4753-B1B0-6BAD57967A60}" type="pres">
      <dgm:prSet presAssocID="{5FCC7158-0EB3-4225-AF45-2422F5A98BB7}" presName="Accent" presStyleLbl="bgShp" presStyleIdx="4" presStyleCnt="6"/>
      <dgm:spPr/>
    </dgm:pt>
    <dgm:pt modelId="{A4E894FD-19C5-41D8-8EEF-6798DE484F6D}" type="pres">
      <dgm:prSet presAssocID="{5FCC7158-0EB3-4225-AF45-2422F5A98BB7}" presName="Child5" presStyleLbl="node1" presStyleIdx="4" presStyleCnt="6">
        <dgm:presLayoutVars>
          <dgm:chMax val="0"/>
          <dgm:chPref val="0"/>
          <dgm:bulletEnabled val="1"/>
        </dgm:presLayoutVars>
      </dgm:prSet>
      <dgm:spPr/>
    </dgm:pt>
    <dgm:pt modelId="{95257A55-B55D-4AB2-A9D3-B59A9A49E9F9}" type="pres">
      <dgm:prSet presAssocID="{3E247519-D8E7-453F-A79F-0719575E54E1}" presName="Accent6" presStyleCnt="0"/>
      <dgm:spPr/>
    </dgm:pt>
    <dgm:pt modelId="{FACEA127-EF58-40D3-A232-4158CEE9E8B0}" type="pres">
      <dgm:prSet presAssocID="{3E247519-D8E7-453F-A79F-0719575E54E1}" presName="Accent" presStyleLbl="bgShp" presStyleIdx="5" presStyleCnt="6"/>
      <dgm:spPr/>
    </dgm:pt>
    <dgm:pt modelId="{7EBE7FAF-2135-4ED4-AF07-BE5D28543028}" type="pres">
      <dgm:prSet presAssocID="{3E247519-D8E7-453F-A79F-0719575E54E1}" presName="Child6" presStyleLbl="node1" presStyleIdx="5" presStyleCnt="6">
        <dgm:presLayoutVars>
          <dgm:chMax val="0"/>
          <dgm:chPref val="0"/>
          <dgm:bulletEnabled val="1"/>
        </dgm:presLayoutVars>
      </dgm:prSet>
      <dgm:spPr/>
    </dgm:pt>
  </dgm:ptLst>
  <dgm:cxnLst>
    <dgm:cxn modelId="{DBB01800-C1C9-4975-AAEB-5A80DBCC7737}" type="presOf" srcId="{3E247519-D8E7-453F-A79F-0719575E54E1}" destId="{7EBE7FAF-2135-4ED4-AF07-BE5D28543028}" srcOrd="0" destOrd="0" presId="urn:microsoft.com/office/officeart/2011/layout/HexagonRadial"/>
    <dgm:cxn modelId="{9A4C853B-A9D8-4D17-AE36-94A726FEF06D}" type="presOf" srcId="{4F88A119-FC8D-4CC7-A5C7-A967C8FBBCC0}" destId="{290E6A91-72D5-4AEC-AF8B-ABF385C1AF6D}" srcOrd="0" destOrd="0" presId="urn:microsoft.com/office/officeart/2011/layout/HexagonRadial"/>
    <dgm:cxn modelId="{8BB59D66-8CA5-45C3-A31A-5100F89EDEBB}" type="presOf" srcId="{E3204110-C466-413E-90D9-01205175CFA2}" destId="{8B58A0B8-B6C3-4126-8DB6-BDE6CA975F92}" srcOrd="0" destOrd="0" presId="urn:microsoft.com/office/officeart/2011/layout/HexagonRadial"/>
    <dgm:cxn modelId="{6716CE47-64BD-4443-A968-D505524ED848}" srcId="{7AD755E4-C0CB-4F36-A339-D287C4A8F4CA}" destId="{E3204110-C466-413E-90D9-01205175CFA2}" srcOrd="0" destOrd="0" parTransId="{29DD511B-430E-45CE-9836-F43DBA7862A0}" sibTransId="{14B09B00-4556-4E41-B077-A221CE51986E}"/>
    <dgm:cxn modelId="{BAC2166B-87C7-4F06-8761-48078D057549}" type="presOf" srcId="{EDE21D7C-BCB8-456D-A172-0C26A5635795}" destId="{E73B7B75-FB9B-44BB-BFA2-47BB2896F8CF}" srcOrd="0" destOrd="0" presId="urn:microsoft.com/office/officeart/2011/layout/HexagonRadial"/>
    <dgm:cxn modelId="{1825907E-0D07-4626-9829-4ED8D0EF5DE1}" srcId="{E3204110-C466-413E-90D9-01205175CFA2}" destId="{5FCC7158-0EB3-4225-AF45-2422F5A98BB7}" srcOrd="4" destOrd="0" parTransId="{EF6D2748-6CCA-4C14-B8C1-DD6E71DE5868}" sibTransId="{0B434711-042F-4405-8012-8C37DE62AFC3}"/>
    <dgm:cxn modelId="{69FBC698-6BD0-4671-B790-E04BE87265C5}" srcId="{E3204110-C466-413E-90D9-01205175CFA2}" destId="{EDE21D7C-BCB8-456D-A172-0C26A5635795}" srcOrd="3" destOrd="0" parTransId="{10064AB0-99A7-4D52-A0E6-188E04C8575F}" sibTransId="{C8468444-AF4E-4D16-AD6F-EDF743F5D86B}"/>
    <dgm:cxn modelId="{B440CD9A-EB6D-47C2-8FEB-1F75E5D6708C}" type="presOf" srcId="{806BA47C-2730-4B67-A162-0F95E356A73B}" destId="{D32A7456-5E50-43E5-BE5B-D2930A8B4C6C}" srcOrd="0" destOrd="0" presId="urn:microsoft.com/office/officeart/2011/layout/HexagonRadial"/>
    <dgm:cxn modelId="{3891C5A0-3576-4732-8DCD-3BE16FCC13EF}" type="presOf" srcId="{7AD755E4-C0CB-4F36-A339-D287C4A8F4CA}" destId="{113DD0AC-2AF3-42D3-A281-E6114C094E36}" srcOrd="0" destOrd="0" presId="urn:microsoft.com/office/officeart/2011/layout/HexagonRadial"/>
    <dgm:cxn modelId="{AA70F7E7-B497-4904-A30C-7F9151C7B4A8}" srcId="{E3204110-C466-413E-90D9-01205175CFA2}" destId="{3E247519-D8E7-453F-A79F-0719575E54E1}" srcOrd="5" destOrd="0" parTransId="{406A271D-2D6C-4E28-9E7E-9BE527B1CBC8}" sibTransId="{D6619271-E54D-4508-AEA8-31C17B7A9362}"/>
    <dgm:cxn modelId="{FE833DE9-3C38-449F-8C82-E5DE00966964}" srcId="{E3204110-C466-413E-90D9-01205175CFA2}" destId="{806BA47C-2730-4B67-A162-0F95E356A73B}" srcOrd="2" destOrd="0" parTransId="{ABD64ABF-60C4-4713-B184-2B41C14007C0}" sibTransId="{37A73B44-31AB-42EB-87F4-68825620DEB9}"/>
    <dgm:cxn modelId="{0B9B13EB-C3D8-4AC8-A09A-A9019C642099}" srcId="{E3204110-C466-413E-90D9-01205175CFA2}" destId="{4F88A119-FC8D-4CC7-A5C7-A967C8FBBCC0}" srcOrd="1" destOrd="0" parTransId="{4E472371-ED3A-4C36-8DCA-B5FF54813A4A}" sibTransId="{2AEB03EA-1F18-4163-91C0-6079C4C6AA0F}"/>
    <dgm:cxn modelId="{27277CF5-618C-48B3-98B2-3EE359D2AD25}" type="presOf" srcId="{F999E5CB-660B-4D66-9356-BE12D8D12159}" destId="{C639A164-1503-4BBC-AC3E-6342B7BF21DA}" srcOrd="0" destOrd="0" presId="urn:microsoft.com/office/officeart/2011/layout/HexagonRadial"/>
    <dgm:cxn modelId="{B61B1AF6-7BD2-4D85-955E-FF9BD669161F}" srcId="{E3204110-C466-413E-90D9-01205175CFA2}" destId="{F999E5CB-660B-4D66-9356-BE12D8D12159}" srcOrd="0" destOrd="0" parTransId="{F827DBC8-DD2F-4274-A338-C5D7FB98B9D6}" sibTransId="{2D55EE84-65B7-4907-8C7C-FE984D2E8D79}"/>
    <dgm:cxn modelId="{B8BAF4FD-F7DF-4BA0-A300-52EC962F82D3}" type="presOf" srcId="{5FCC7158-0EB3-4225-AF45-2422F5A98BB7}" destId="{A4E894FD-19C5-41D8-8EEF-6798DE484F6D}" srcOrd="0" destOrd="0" presId="urn:microsoft.com/office/officeart/2011/layout/HexagonRadial"/>
    <dgm:cxn modelId="{C0A41234-BDDE-4829-A23C-B565493B3E2D}" type="presParOf" srcId="{113DD0AC-2AF3-42D3-A281-E6114C094E36}" destId="{8B58A0B8-B6C3-4126-8DB6-BDE6CA975F92}" srcOrd="0" destOrd="0" presId="urn:microsoft.com/office/officeart/2011/layout/HexagonRadial"/>
    <dgm:cxn modelId="{9ABB005A-7E95-43DD-BC81-91428FF5F17F}" type="presParOf" srcId="{113DD0AC-2AF3-42D3-A281-E6114C094E36}" destId="{415AC3F7-C722-4539-AFC9-EE64CA924BF9}" srcOrd="1" destOrd="0" presId="urn:microsoft.com/office/officeart/2011/layout/HexagonRadial"/>
    <dgm:cxn modelId="{64613807-BB35-4B59-B362-05B08CD47272}" type="presParOf" srcId="{415AC3F7-C722-4539-AFC9-EE64CA924BF9}" destId="{3CC74C14-EDFD-4395-A607-F683592C89F6}" srcOrd="0" destOrd="0" presId="urn:microsoft.com/office/officeart/2011/layout/HexagonRadial"/>
    <dgm:cxn modelId="{B7C52EC0-093A-413B-9692-62EF8D7113EB}" type="presParOf" srcId="{113DD0AC-2AF3-42D3-A281-E6114C094E36}" destId="{C639A164-1503-4BBC-AC3E-6342B7BF21DA}" srcOrd="2" destOrd="0" presId="urn:microsoft.com/office/officeart/2011/layout/HexagonRadial"/>
    <dgm:cxn modelId="{BE2FAFA1-4818-4DA8-8D94-F8D6EB47B212}" type="presParOf" srcId="{113DD0AC-2AF3-42D3-A281-E6114C094E36}" destId="{D7F0930F-4109-40ED-9588-BE677E717FFD}" srcOrd="3" destOrd="0" presId="urn:microsoft.com/office/officeart/2011/layout/HexagonRadial"/>
    <dgm:cxn modelId="{8B798445-B15F-4CAD-A47B-B6C5013EAC23}" type="presParOf" srcId="{D7F0930F-4109-40ED-9588-BE677E717FFD}" destId="{89954900-B611-406B-A731-126CA036793F}" srcOrd="0" destOrd="0" presId="urn:microsoft.com/office/officeart/2011/layout/HexagonRadial"/>
    <dgm:cxn modelId="{0289516C-6196-4336-9861-499624C5540A}" type="presParOf" srcId="{113DD0AC-2AF3-42D3-A281-E6114C094E36}" destId="{290E6A91-72D5-4AEC-AF8B-ABF385C1AF6D}" srcOrd="4" destOrd="0" presId="urn:microsoft.com/office/officeart/2011/layout/HexagonRadial"/>
    <dgm:cxn modelId="{3D5B0FC8-7570-498D-90B7-4D7832C6BEE4}" type="presParOf" srcId="{113DD0AC-2AF3-42D3-A281-E6114C094E36}" destId="{27614264-F3DD-4F56-9769-0D46FA189820}" srcOrd="5" destOrd="0" presId="urn:microsoft.com/office/officeart/2011/layout/HexagonRadial"/>
    <dgm:cxn modelId="{85A15680-A30C-49BB-AA3C-D16A79F3793F}" type="presParOf" srcId="{27614264-F3DD-4F56-9769-0D46FA189820}" destId="{8CFD580B-846A-4469-844D-5FB6A07953F3}" srcOrd="0" destOrd="0" presId="urn:microsoft.com/office/officeart/2011/layout/HexagonRadial"/>
    <dgm:cxn modelId="{ACB14DC4-11BD-4A38-A6E3-EE9469A0A585}" type="presParOf" srcId="{113DD0AC-2AF3-42D3-A281-E6114C094E36}" destId="{D32A7456-5E50-43E5-BE5B-D2930A8B4C6C}" srcOrd="6" destOrd="0" presId="urn:microsoft.com/office/officeart/2011/layout/HexagonRadial"/>
    <dgm:cxn modelId="{62F36368-2250-4728-AA86-73E807C098A0}" type="presParOf" srcId="{113DD0AC-2AF3-42D3-A281-E6114C094E36}" destId="{0BB9BFD4-B628-48B8-B11E-A9B91BFE0758}" srcOrd="7" destOrd="0" presId="urn:microsoft.com/office/officeart/2011/layout/HexagonRadial"/>
    <dgm:cxn modelId="{7791CC74-6EF1-4AB7-BD65-080BA54B0615}" type="presParOf" srcId="{0BB9BFD4-B628-48B8-B11E-A9B91BFE0758}" destId="{581A43E7-DB4D-466B-BFEC-286699D14B2F}" srcOrd="0" destOrd="0" presId="urn:microsoft.com/office/officeart/2011/layout/HexagonRadial"/>
    <dgm:cxn modelId="{F04AFE85-9CF9-4081-825C-9E5357EE2561}" type="presParOf" srcId="{113DD0AC-2AF3-42D3-A281-E6114C094E36}" destId="{E73B7B75-FB9B-44BB-BFA2-47BB2896F8CF}" srcOrd="8" destOrd="0" presId="urn:microsoft.com/office/officeart/2011/layout/HexagonRadial"/>
    <dgm:cxn modelId="{548E48AA-81D9-4BE4-960E-8DF130EB4306}" type="presParOf" srcId="{113DD0AC-2AF3-42D3-A281-E6114C094E36}" destId="{C03D1853-2AF8-427E-AEF2-4F34C4E79DA3}" srcOrd="9" destOrd="0" presId="urn:microsoft.com/office/officeart/2011/layout/HexagonRadial"/>
    <dgm:cxn modelId="{6F81E485-4C4A-4D1C-A8D5-AA6775B73552}" type="presParOf" srcId="{C03D1853-2AF8-427E-AEF2-4F34C4E79DA3}" destId="{2976506D-8BBE-4753-B1B0-6BAD57967A60}" srcOrd="0" destOrd="0" presId="urn:microsoft.com/office/officeart/2011/layout/HexagonRadial"/>
    <dgm:cxn modelId="{A93B162C-E4BC-4812-8EA0-85664C034C8D}" type="presParOf" srcId="{113DD0AC-2AF3-42D3-A281-E6114C094E36}" destId="{A4E894FD-19C5-41D8-8EEF-6798DE484F6D}" srcOrd="10" destOrd="0" presId="urn:microsoft.com/office/officeart/2011/layout/HexagonRadial"/>
    <dgm:cxn modelId="{05ED0840-206E-4D5C-AE00-B8B412B5A646}" type="presParOf" srcId="{113DD0AC-2AF3-42D3-A281-E6114C094E36}" destId="{95257A55-B55D-4AB2-A9D3-B59A9A49E9F9}" srcOrd="11" destOrd="0" presId="urn:microsoft.com/office/officeart/2011/layout/HexagonRadial"/>
    <dgm:cxn modelId="{3E8941C3-E221-440A-9EE3-852CE2879ABE}" type="presParOf" srcId="{95257A55-B55D-4AB2-A9D3-B59A9A49E9F9}" destId="{FACEA127-EF58-40D3-A232-4158CEE9E8B0}" srcOrd="0" destOrd="0" presId="urn:microsoft.com/office/officeart/2011/layout/HexagonRadial"/>
    <dgm:cxn modelId="{EBEF3E58-1B1A-4CAF-A062-46B89D770FB0}" type="presParOf" srcId="{113DD0AC-2AF3-42D3-A281-E6114C094E36}" destId="{7EBE7FAF-2135-4ED4-AF07-BE5D2854302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BD0F7A-4158-4875-839A-511F7C74337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4F91AFC-88C1-409E-8D6F-76B035232E8A}">
      <dgm:prSet/>
      <dgm:spPr/>
      <dgm:t>
        <a:bodyPr/>
        <a:lstStyle/>
        <a:p>
          <a:r>
            <a:rPr lang="en-GB">
              <a:latin typeface="Montserrat" pitchFamily="2" charset="0"/>
            </a:rPr>
            <a:t>Monitoring and Evaluation </a:t>
          </a:r>
          <a:endParaRPr lang="en-US">
            <a:latin typeface="Montserrat" pitchFamily="2" charset="0"/>
          </a:endParaRPr>
        </a:p>
      </dgm:t>
    </dgm:pt>
    <dgm:pt modelId="{28EE08A5-D390-4F89-8C4A-A22BFCC1EC71}" type="parTrans" cxnId="{722E0B99-01A1-4E3F-AC59-D75821840F4A}">
      <dgm:prSet/>
      <dgm:spPr/>
      <dgm:t>
        <a:bodyPr/>
        <a:lstStyle/>
        <a:p>
          <a:endParaRPr lang="en-US"/>
        </a:p>
      </dgm:t>
    </dgm:pt>
    <dgm:pt modelId="{15D5E1BB-3D71-494E-AACA-B88060F458CD}" type="sibTrans" cxnId="{722E0B99-01A1-4E3F-AC59-D75821840F4A}">
      <dgm:prSet/>
      <dgm:spPr/>
      <dgm:t>
        <a:bodyPr/>
        <a:lstStyle/>
        <a:p>
          <a:endParaRPr lang="en-US"/>
        </a:p>
      </dgm:t>
    </dgm:pt>
    <dgm:pt modelId="{1D6653A6-0987-4EF7-8351-8663F862D488}">
      <dgm:prSet/>
      <dgm:spPr/>
      <dgm:t>
        <a:bodyPr/>
        <a:lstStyle/>
        <a:p>
          <a:r>
            <a:rPr lang="en-GB">
              <a:latin typeface="Montserrat" pitchFamily="2" charset="0"/>
            </a:rPr>
            <a:t>Storytelling</a:t>
          </a:r>
          <a:r>
            <a:rPr lang="en-GB"/>
            <a:t> </a:t>
          </a:r>
          <a:endParaRPr lang="en-US"/>
        </a:p>
      </dgm:t>
    </dgm:pt>
    <dgm:pt modelId="{0FFAE413-BC7C-424E-BD70-3A256F9E9E1D}" type="parTrans" cxnId="{2241DF98-23B6-4F4E-84BD-DD9F883B9C31}">
      <dgm:prSet/>
      <dgm:spPr/>
      <dgm:t>
        <a:bodyPr/>
        <a:lstStyle/>
        <a:p>
          <a:endParaRPr lang="en-US"/>
        </a:p>
      </dgm:t>
    </dgm:pt>
    <dgm:pt modelId="{7BE30A9F-9DD9-4EB0-A2CB-12D7AF679BD6}" type="sibTrans" cxnId="{2241DF98-23B6-4F4E-84BD-DD9F883B9C31}">
      <dgm:prSet/>
      <dgm:spPr/>
      <dgm:t>
        <a:bodyPr/>
        <a:lstStyle/>
        <a:p>
          <a:endParaRPr lang="en-US"/>
        </a:p>
      </dgm:t>
    </dgm:pt>
    <dgm:pt modelId="{3D1D3B61-F36A-4A2C-A06B-C006CA4B329A}">
      <dgm:prSet/>
      <dgm:spPr/>
      <dgm:t>
        <a:bodyPr/>
        <a:lstStyle/>
        <a:p>
          <a:r>
            <a:rPr lang="en-GB">
              <a:latin typeface="Montserrat" pitchFamily="2" charset="0"/>
            </a:rPr>
            <a:t>Talking</a:t>
          </a:r>
          <a:r>
            <a:rPr lang="en-GB"/>
            <a:t> </a:t>
          </a:r>
          <a:r>
            <a:rPr lang="en-GB">
              <a:latin typeface="Montserrat" pitchFamily="2" charset="0"/>
            </a:rPr>
            <a:t>heads</a:t>
          </a:r>
          <a:r>
            <a:rPr lang="en-GB"/>
            <a:t> </a:t>
          </a:r>
          <a:endParaRPr lang="en-US"/>
        </a:p>
      </dgm:t>
    </dgm:pt>
    <dgm:pt modelId="{E7D3A194-BB82-4433-B489-C706DA424CD6}" type="parTrans" cxnId="{741C673D-4ABB-451E-9EF8-FFA49A355F46}">
      <dgm:prSet/>
      <dgm:spPr/>
      <dgm:t>
        <a:bodyPr/>
        <a:lstStyle/>
        <a:p>
          <a:endParaRPr lang="en-US"/>
        </a:p>
      </dgm:t>
    </dgm:pt>
    <dgm:pt modelId="{2B1397D6-084B-4C99-8291-CCBE695AEC8C}" type="sibTrans" cxnId="{741C673D-4ABB-451E-9EF8-FFA49A355F46}">
      <dgm:prSet/>
      <dgm:spPr/>
      <dgm:t>
        <a:bodyPr/>
        <a:lstStyle/>
        <a:p>
          <a:endParaRPr lang="en-US"/>
        </a:p>
      </dgm:t>
    </dgm:pt>
    <dgm:pt modelId="{834F02E9-7B36-4BC0-9C64-F06B9CAB59BE}">
      <dgm:prSet/>
      <dgm:spPr/>
      <dgm:t>
        <a:bodyPr/>
        <a:lstStyle/>
        <a:p>
          <a:r>
            <a:rPr lang="en-GB">
              <a:latin typeface="Montserrat" pitchFamily="2" charset="0"/>
            </a:rPr>
            <a:t>Quotes</a:t>
          </a:r>
          <a:r>
            <a:rPr lang="en-GB"/>
            <a:t> </a:t>
          </a:r>
          <a:endParaRPr lang="en-US"/>
        </a:p>
      </dgm:t>
    </dgm:pt>
    <dgm:pt modelId="{199D0C41-335D-4EE0-A15F-A7C5A9FD37B2}" type="parTrans" cxnId="{CDB83D33-2B94-44FA-B1AB-5EB64530E447}">
      <dgm:prSet/>
      <dgm:spPr/>
      <dgm:t>
        <a:bodyPr/>
        <a:lstStyle/>
        <a:p>
          <a:endParaRPr lang="en-US"/>
        </a:p>
      </dgm:t>
    </dgm:pt>
    <dgm:pt modelId="{1CE91AAC-7596-4340-86AA-5C5E52130F5A}" type="sibTrans" cxnId="{CDB83D33-2B94-44FA-B1AB-5EB64530E447}">
      <dgm:prSet/>
      <dgm:spPr/>
      <dgm:t>
        <a:bodyPr/>
        <a:lstStyle/>
        <a:p>
          <a:endParaRPr lang="en-US"/>
        </a:p>
      </dgm:t>
    </dgm:pt>
    <dgm:pt modelId="{134921DC-C703-41D9-A8E8-9D225C142312}">
      <dgm:prSet/>
      <dgm:spPr/>
      <dgm:t>
        <a:bodyPr/>
        <a:lstStyle/>
        <a:p>
          <a:r>
            <a:rPr lang="en-GB">
              <a:latin typeface="Montserrat" pitchFamily="2" charset="0"/>
            </a:rPr>
            <a:t>Map Change </a:t>
          </a:r>
          <a:endParaRPr lang="en-US">
            <a:latin typeface="Montserrat" pitchFamily="2" charset="0"/>
          </a:endParaRPr>
        </a:p>
      </dgm:t>
    </dgm:pt>
    <dgm:pt modelId="{0AF3481B-866A-48F8-AC35-D01EEF2E325E}" type="parTrans" cxnId="{32C579AA-85EB-4D6F-895F-523C1146FCE7}">
      <dgm:prSet/>
      <dgm:spPr/>
      <dgm:t>
        <a:bodyPr/>
        <a:lstStyle/>
        <a:p>
          <a:endParaRPr lang="en-US"/>
        </a:p>
      </dgm:t>
    </dgm:pt>
    <dgm:pt modelId="{C45972A2-BD28-41D0-909F-13A5112BC698}" type="sibTrans" cxnId="{32C579AA-85EB-4D6F-895F-523C1146FCE7}">
      <dgm:prSet/>
      <dgm:spPr/>
      <dgm:t>
        <a:bodyPr/>
        <a:lstStyle/>
        <a:p>
          <a:endParaRPr lang="en-US"/>
        </a:p>
      </dgm:t>
    </dgm:pt>
    <dgm:pt modelId="{1EE727F3-C493-49AE-A67F-62681FF1DE66}">
      <dgm:prSet/>
      <dgm:spPr/>
      <dgm:t>
        <a:bodyPr/>
        <a:lstStyle/>
        <a:p>
          <a:r>
            <a:rPr lang="en-GB">
              <a:latin typeface="Montserrat" pitchFamily="2" charset="0"/>
            </a:rPr>
            <a:t>Peer Led Groups</a:t>
          </a:r>
          <a:endParaRPr lang="en-US">
            <a:latin typeface="Montserrat" pitchFamily="2" charset="0"/>
          </a:endParaRPr>
        </a:p>
      </dgm:t>
    </dgm:pt>
    <dgm:pt modelId="{69583CFE-B38D-4A7A-8D27-CD5365205E92}" type="parTrans" cxnId="{651C896B-1D10-4AA2-A4B5-29CC799A478B}">
      <dgm:prSet/>
      <dgm:spPr/>
      <dgm:t>
        <a:bodyPr/>
        <a:lstStyle/>
        <a:p>
          <a:endParaRPr lang="en-US"/>
        </a:p>
      </dgm:t>
    </dgm:pt>
    <dgm:pt modelId="{05E8CF95-44F9-4C09-A29E-7A68D030A5E0}" type="sibTrans" cxnId="{651C896B-1D10-4AA2-A4B5-29CC799A478B}">
      <dgm:prSet/>
      <dgm:spPr/>
      <dgm:t>
        <a:bodyPr/>
        <a:lstStyle/>
        <a:p>
          <a:endParaRPr lang="en-US"/>
        </a:p>
      </dgm:t>
    </dgm:pt>
    <dgm:pt modelId="{5452CF3C-6A0F-47ED-9761-AFE3ECA970FE}">
      <dgm:prSet/>
      <dgm:spPr/>
      <dgm:t>
        <a:bodyPr/>
        <a:lstStyle/>
        <a:p>
          <a:r>
            <a:rPr lang="en-GB">
              <a:latin typeface="Montserrat" pitchFamily="2" charset="0"/>
            </a:rPr>
            <a:t>Peer Led facilitors </a:t>
          </a:r>
          <a:endParaRPr lang="en-US">
            <a:latin typeface="Montserrat" pitchFamily="2" charset="0"/>
          </a:endParaRPr>
        </a:p>
      </dgm:t>
    </dgm:pt>
    <dgm:pt modelId="{726E93A4-F2F7-4CAB-9215-757470668130}" type="parTrans" cxnId="{1BB15117-C34E-413D-A43D-06DA7B536A94}">
      <dgm:prSet/>
      <dgm:spPr/>
      <dgm:t>
        <a:bodyPr/>
        <a:lstStyle/>
        <a:p>
          <a:endParaRPr lang="en-US"/>
        </a:p>
      </dgm:t>
    </dgm:pt>
    <dgm:pt modelId="{994BD707-DFE3-4D67-BDAF-3EBEFF3C2F97}" type="sibTrans" cxnId="{1BB15117-C34E-413D-A43D-06DA7B536A94}">
      <dgm:prSet/>
      <dgm:spPr/>
      <dgm:t>
        <a:bodyPr/>
        <a:lstStyle/>
        <a:p>
          <a:endParaRPr lang="en-US"/>
        </a:p>
      </dgm:t>
    </dgm:pt>
    <dgm:pt modelId="{564DBCF3-D622-40B2-AD63-68294C911B62}">
      <dgm:prSet/>
      <dgm:spPr/>
      <dgm:t>
        <a:bodyPr/>
        <a:lstStyle/>
        <a:p>
          <a:r>
            <a:rPr lang="en-GB">
              <a:latin typeface="Montserrat" pitchFamily="2" charset="0"/>
            </a:rPr>
            <a:t>Starting to look at the Ripple Effect </a:t>
          </a:r>
          <a:endParaRPr lang="en-US">
            <a:latin typeface="Montserrat" pitchFamily="2" charset="0"/>
          </a:endParaRPr>
        </a:p>
      </dgm:t>
    </dgm:pt>
    <dgm:pt modelId="{04F61031-FBDC-4D05-BA72-3F607FFF91A8}" type="parTrans" cxnId="{353695F3-B755-4976-B4DE-737F8D2235DF}">
      <dgm:prSet/>
      <dgm:spPr/>
      <dgm:t>
        <a:bodyPr/>
        <a:lstStyle/>
        <a:p>
          <a:endParaRPr lang="en-US"/>
        </a:p>
      </dgm:t>
    </dgm:pt>
    <dgm:pt modelId="{1089890C-661D-473D-B477-BD4092453AD0}" type="sibTrans" cxnId="{353695F3-B755-4976-B4DE-737F8D2235DF}">
      <dgm:prSet/>
      <dgm:spPr/>
      <dgm:t>
        <a:bodyPr/>
        <a:lstStyle/>
        <a:p>
          <a:endParaRPr lang="en-US"/>
        </a:p>
      </dgm:t>
    </dgm:pt>
    <dgm:pt modelId="{09B1B336-5BF5-4F5A-B11D-03E6F3578131}" type="pres">
      <dgm:prSet presAssocID="{11BD0F7A-4158-4875-839A-511F7C743373}" presName="linear" presStyleCnt="0">
        <dgm:presLayoutVars>
          <dgm:animLvl val="lvl"/>
          <dgm:resizeHandles val="exact"/>
        </dgm:presLayoutVars>
      </dgm:prSet>
      <dgm:spPr/>
    </dgm:pt>
    <dgm:pt modelId="{3FF46783-B2F5-4FDA-9295-B37CA5EE7959}" type="pres">
      <dgm:prSet presAssocID="{14F91AFC-88C1-409E-8D6F-76B035232E8A}" presName="parentText" presStyleLbl="node1" presStyleIdx="0" presStyleCnt="8">
        <dgm:presLayoutVars>
          <dgm:chMax val="0"/>
          <dgm:bulletEnabled val="1"/>
        </dgm:presLayoutVars>
      </dgm:prSet>
      <dgm:spPr/>
    </dgm:pt>
    <dgm:pt modelId="{A0089866-3053-4328-9CDA-675962A6DFAD}" type="pres">
      <dgm:prSet presAssocID="{15D5E1BB-3D71-494E-AACA-B88060F458CD}" presName="spacer" presStyleCnt="0"/>
      <dgm:spPr/>
    </dgm:pt>
    <dgm:pt modelId="{7B2C9363-83CF-4DAC-9C93-9F788686EE8B}" type="pres">
      <dgm:prSet presAssocID="{1D6653A6-0987-4EF7-8351-8663F862D488}" presName="parentText" presStyleLbl="node1" presStyleIdx="1" presStyleCnt="8">
        <dgm:presLayoutVars>
          <dgm:chMax val="0"/>
          <dgm:bulletEnabled val="1"/>
        </dgm:presLayoutVars>
      </dgm:prSet>
      <dgm:spPr/>
    </dgm:pt>
    <dgm:pt modelId="{D87FD435-7E39-4D41-8156-5CB293F22918}" type="pres">
      <dgm:prSet presAssocID="{7BE30A9F-9DD9-4EB0-A2CB-12D7AF679BD6}" presName="spacer" presStyleCnt="0"/>
      <dgm:spPr/>
    </dgm:pt>
    <dgm:pt modelId="{7C46EF7D-B1C3-4476-8264-AE27670B44BB}" type="pres">
      <dgm:prSet presAssocID="{3D1D3B61-F36A-4A2C-A06B-C006CA4B329A}" presName="parentText" presStyleLbl="node1" presStyleIdx="2" presStyleCnt="8">
        <dgm:presLayoutVars>
          <dgm:chMax val="0"/>
          <dgm:bulletEnabled val="1"/>
        </dgm:presLayoutVars>
      </dgm:prSet>
      <dgm:spPr/>
    </dgm:pt>
    <dgm:pt modelId="{89353F7B-FA8C-46C5-A20C-579E0DA31E74}" type="pres">
      <dgm:prSet presAssocID="{2B1397D6-084B-4C99-8291-CCBE695AEC8C}" presName="spacer" presStyleCnt="0"/>
      <dgm:spPr/>
    </dgm:pt>
    <dgm:pt modelId="{78AED3E4-5FCB-4560-AE9D-29683343E6F2}" type="pres">
      <dgm:prSet presAssocID="{834F02E9-7B36-4BC0-9C64-F06B9CAB59BE}" presName="parentText" presStyleLbl="node1" presStyleIdx="3" presStyleCnt="8">
        <dgm:presLayoutVars>
          <dgm:chMax val="0"/>
          <dgm:bulletEnabled val="1"/>
        </dgm:presLayoutVars>
      </dgm:prSet>
      <dgm:spPr/>
    </dgm:pt>
    <dgm:pt modelId="{47ABEDCD-CBD1-469F-ACBE-BBC7157E84F1}" type="pres">
      <dgm:prSet presAssocID="{1CE91AAC-7596-4340-86AA-5C5E52130F5A}" presName="spacer" presStyleCnt="0"/>
      <dgm:spPr/>
    </dgm:pt>
    <dgm:pt modelId="{37EE280C-5CFB-4A9A-8039-89C776F1C132}" type="pres">
      <dgm:prSet presAssocID="{134921DC-C703-41D9-A8E8-9D225C142312}" presName="parentText" presStyleLbl="node1" presStyleIdx="4" presStyleCnt="8">
        <dgm:presLayoutVars>
          <dgm:chMax val="0"/>
          <dgm:bulletEnabled val="1"/>
        </dgm:presLayoutVars>
      </dgm:prSet>
      <dgm:spPr/>
    </dgm:pt>
    <dgm:pt modelId="{793EA62F-4EB6-4620-8586-6D0FC0A97546}" type="pres">
      <dgm:prSet presAssocID="{C45972A2-BD28-41D0-909F-13A5112BC698}" presName="spacer" presStyleCnt="0"/>
      <dgm:spPr/>
    </dgm:pt>
    <dgm:pt modelId="{384BD22A-B61F-4118-BD39-605BB1DB8E93}" type="pres">
      <dgm:prSet presAssocID="{1EE727F3-C493-49AE-A67F-62681FF1DE66}" presName="parentText" presStyleLbl="node1" presStyleIdx="5" presStyleCnt="8">
        <dgm:presLayoutVars>
          <dgm:chMax val="0"/>
          <dgm:bulletEnabled val="1"/>
        </dgm:presLayoutVars>
      </dgm:prSet>
      <dgm:spPr/>
    </dgm:pt>
    <dgm:pt modelId="{D5EF7839-D0D0-4838-B94F-9D75694794E5}" type="pres">
      <dgm:prSet presAssocID="{05E8CF95-44F9-4C09-A29E-7A68D030A5E0}" presName="spacer" presStyleCnt="0"/>
      <dgm:spPr/>
    </dgm:pt>
    <dgm:pt modelId="{CF03CEA9-67E2-4079-9FF7-8609930D9B16}" type="pres">
      <dgm:prSet presAssocID="{5452CF3C-6A0F-47ED-9761-AFE3ECA970FE}" presName="parentText" presStyleLbl="node1" presStyleIdx="6" presStyleCnt="8">
        <dgm:presLayoutVars>
          <dgm:chMax val="0"/>
          <dgm:bulletEnabled val="1"/>
        </dgm:presLayoutVars>
      </dgm:prSet>
      <dgm:spPr/>
    </dgm:pt>
    <dgm:pt modelId="{2C3A8F98-48D3-45DC-8CD5-DD82B1C0B9B5}" type="pres">
      <dgm:prSet presAssocID="{994BD707-DFE3-4D67-BDAF-3EBEFF3C2F97}" presName="spacer" presStyleCnt="0"/>
      <dgm:spPr/>
    </dgm:pt>
    <dgm:pt modelId="{0C48794A-B7FB-4D12-A963-6B5B7A416796}" type="pres">
      <dgm:prSet presAssocID="{564DBCF3-D622-40B2-AD63-68294C911B62}" presName="parentText" presStyleLbl="node1" presStyleIdx="7" presStyleCnt="8">
        <dgm:presLayoutVars>
          <dgm:chMax val="0"/>
          <dgm:bulletEnabled val="1"/>
        </dgm:presLayoutVars>
      </dgm:prSet>
      <dgm:spPr/>
    </dgm:pt>
  </dgm:ptLst>
  <dgm:cxnLst>
    <dgm:cxn modelId="{1BB15117-C34E-413D-A43D-06DA7B536A94}" srcId="{11BD0F7A-4158-4875-839A-511F7C743373}" destId="{5452CF3C-6A0F-47ED-9761-AFE3ECA970FE}" srcOrd="6" destOrd="0" parTransId="{726E93A4-F2F7-4CAB-9215-757470668130}" sibTransId="{994BD707-DFE3-4D67-BDAF-3EBEFF3C2F97}"/>
    <dgm:cxn modelId="{B74F1923-9AB5-4286-8BEA-A659F0FC20B1}" type="presOf" srcId="{5452CF3C-6A0F-47ED-9761-AFE3ECA970FE}" destId="{CF03CEA9-67E2-4079-9FF7-8609930D9B16}" srcOrd="0" destOrd="0" presId="urn:microsoft.com/office/officeart/2005/8/layout/vList2"/>
    <dgm:cxn modelId="{CDB83D33-2B94-44FA-B1AB-5EB64530E447}" srcId="{11BD0F7A-4158-4875-839A-511F7C743373}" destId="{834F02E9-7B36-4BC0-9C64-F06B9CAB59BE}" srcOrd="3" destOrd="0" parTransId="{199D0C41-335D-4EE0-A15F-A7C5A9FD37B2}" sibTransId="{1CE91AAC-7596-4340-86AA-5C5E52130F5A}"/>
    <dgm:cxn modelId="{DF422438-481E-4CEE-879E-DF273AC6FA1A}" type="presOf" srcId="{3D1D3B61-F36A-4A2C-A06B-C006CA4B329A}" destId="{7C46EF7D-B1C3-4476-8264-AE27670B44BB}" srcOrd="0" destOrd="0" presId="urn:microsoft.com/office/officeart/2005/8/layout/vList2"/>
    <dgm:cxn modelId="{741C673D-4ABB-451E-9EF8-FFA49A355F46}" srcId="{11BD0F7A-4158-4875-839A-511F7C743373}" destId="{3D1D3B61-F36A-4A2C-A06B-C006CA4B329A}" srcOrd="2" destOrd="0" parTransId="{E7D3A194-BB82-4433-B489-C706DA424CD6}" sibTransId="{2B1397D6-084B-4C99-8291-CCBE695AEC8C}"/>
    <dgm:cxn modelId="{651C896B-1D10-4AA2-A4B5-29CC799A478B}" srcId="{11BD0F7A-4158-4875-839A-511F7C743373}" destId="{1EE727F3-C493-49AE-A67F-62681FF1DE66}" srcOrd="5" destOrd="0" parTransId="{69583CFE-B38D-4A7A-8D27-CD5365205E92}" sibTransId="{05E8CF95-44F9-4C09-A29E-7A68D030A5E0}"/>
    <dgm:cxn modelId="{FEE63A6D-35F0-4DFF-8ABA-98CA240D1A3F}" type="presOf" srcId="{1EE727F3-C493-49AE-A67F-62681FF1DE66}" destId="{384BD22A-B61F-4118-BD39-605BB1DB8E93}" srcOrd="0" destOrd="0" presId="urn:microsoft.com/office/officeart/2005/8/layout/vList2"/>
    <dgm:cxn modelId="{43D4BB73-49F8-40F8-89C3-27FCFB66CA11}" type="presOf" srcId="{1D6653A6-0987-4EF7-8351-8663F862D488}" destId="{7B2C9363-83CF-4DAC-9C93-9F788686EE8B}" srcOrd="0" destOrd="0" presId="urn:microsoft.com/office/officeart/2005/8/layout/vList2"/>
    <dgm:cxn modelId="{48EB487A-DA42-4708-BCB4-3D6274F4C79F}" type="presOf" srcId="{14F91AFC-88C1-409E-8D6F-76B035232E8A}" destId="{3FF46783-B2F5-4FDA-9295-B37CA5EE7959}" srcOrd="0" destOrd="0" presId="urn:microsoft.com/office/officeart/2005/8/layout/vList2"/>
    <dgm:cxn modelId="{78ECA693-F5CE-44B6-B19B-FD8492DA0829}" type="presOf" srcId="{834F02E9-7B36-4BC0-9C64-F06B9CAB59BE}" destId="{78AED3E4-5FCB-4560-AE9D-29683343E6F2}" srcOrd="0" destOrd="0" presId="urn:microsoft.com/office/officeart/2005/8/layout/vList2"/>
    <dgm:cxn modelId="{2241DF98-23B6-4F4E-84BD-DD9F883B9C31}" srcId="{11BD0F7A-4158-4875-839A-511F7C743373}" destId="{1D6653A6-0987-4EF7-8351-8663F862D488}" srcOrd="1" destOrd="0" parTransId="{0FFAE413-BC7C-424E-BD70-3A256F9E9E1D}" sibTransId="{7BE30A9F-9DD9-4EB0-A2CB-12D7AF679BD6}"/>
    <dgm:cxn modelId="{722E0B99-01A1-4E3F-AC59-D75821840F4A}" srcId="{11BD0F7A-4158-4875-839A-511F7C743373}" destId="{14F91AFC-88C1-409E-8D6F-76B035232E8A}" srcOrd="0" destOrd="0" parTransId="{28EE08A5-D390-4F89-8C4A-A22BFCC1EC71}" sibTransId="{15D5E1BB-3D71-494E-AACA-B88060F458CD}"/>
    <dgm:cxn modelId="{39281A9C-A3E5-4C4B-9918-00B53C86F260}" type="presOf" srcId="{564DBCF3-D622-40B2-AD63-68294C911B62}" destId="{0C48794A-B7FB-4D12-A963-6B5B7A416796}" srcOrd="0" destOrd="0" presId="urn:microsoft.com/office/officeart/2005/8/layout/vList2"/>
    <dgm:cxn modelId="{32C579AA-85EB-4D6F-895F-523C1146FCE7}" srcId="{11BD0F7A-4158-4875-839A-511F7C743373}" destId="{134921DC-C703-41D9-A8E8-9D225C142312}" srcOrd="4" destOrd="0" parTransId="{0AF3481B-866A-48F8-AC35-D01EEF2E325E}" sibTransId="{C45972A2-BD28-41D0-909F-13A5112BC698}"/>
    <dgm:cxn modelId="{3C0D1DDF-0DCD-412F-B21D-7DB876E1252C}" type="presOf" srcId="{134921DC-C703-41D9-A8E8-9D225C142312}" destId="{37EE280C-5CFB-4A9A-8039-89C776F1C132}" srcOrd="0" destOrd="0" presId="urn:microsoft.com/office/officeart/2005/8/layout/vList2"/>
    <dgm:cxn modelId="{5103E7F0-C233-4EE8-956C-998ED7EFA5B8}" type="presOf" srcId="{11BD0F7A-4158-4875-839A-511F7C743373}" destId="{09B1B336-5BF5-4F5A-B11D-03E6F3578131}" srcOrd="0" destOrd="0" presId="urn:microsoft.com/office/officeart/2005/8/layout/vList2"/>
    <dgm:cxn modelId="{353695F3-B755-4976-B4DE-737F8D2235DF}" srcId="{11BD0F7A-4158-4875-839A-511F7C743373}" destId="{564DBCF3-D622-40B2-AD63-68294C911B62}" srcOrd="7" destOrd="0" parTransId="{04F61031-FBDC-4D05-BA72-3F607FFF91A8}" sibTransId="{1089890C-661D-473D-B477-BD4092453AD0}"/>
    <dgm:cxn modelId="{6A2F47EA-8DE2-436F-92DD-6F4C33A80905}" type="presParOf" srcId="{09B1B336-5BF5-4F5A-B11D-03E6F3578131}" destId="{3FF46783-B2F5-4FDA-9295-B37CA5EE7959}" srcOrd="0" destOrd="0" presId="urn:microsoft.com/office/officeart/2005/8/layout/vList2"/>
    <dgm:cxn modelId="{8546C55E-8F16-409F-AEED-0747358E192C}" type="presParOf" srcId="{09B1B336-5BF5-4F5A-B11D-03E6F3578131}" destId="{A0089866-3053-4328-9CDA-675962A6DFAD}" srcOrd="1" destOrd="0" presId="urn:microsoft.com/office/officeart/2005/8/layout/vList2"/>
    <dgm:cxn modelId="{313375D7-E93A-4035-BCE7-70C6C560DB25}" type="presParOf" srcId="{09B1B336-5BF5-4F5A-B11D-03E6F3578131}" destId="{7B2C9363-83CF-4DAC-9C93-9F788686EE8B}" srcOrd="2" destOrd="0" presId="urn:microsoft.com/office/officeart/2005/8/layout/vList2"/>
    <dgm:cxn modelId="{FF1ECD33-ED1F-4BD1-A0A2-F1A21E5D24D6}" type="presParOf" srcId="{09B1B336-5BF5-4F5A-B11D-03E6F3578131}" destId="{D87FD435-7E39-4D41-8156-5CB293F22918}" srcOrd="3" destOrd="0" presId="urn:microsoft.com/office/officeart/2005/8/layout/vList2"/>
    <dgm:cxn modelId="{1B3061F7-82F7-45DF-9A2E-D33B4D112AAF}" type="presParOf" srcId="{09B1B336-5BF5-4F5A-B11D-03E6F3578131}" destId="{7C46EF7D-B1C3-4476-8264-AE27670B44BB}" srcOrd="4" destOrd="0" presId="urn:microsoft.com/office/officeart/2005/8/layout/vList2"/>
    <dgm:cxn modelId="{05C0751F-1F73-4EB7-BD39-AC72CC0081D1}" type="presParOf" srcId="{09B1B336-5BF5-4F5A-B11D-03E6F3578131}" destId="{89353F7B-FA8C-46C5-A20C-579E0DA31E74}" srcOrd="5" destOrd="0" presId="urn:microsoft.com/office/officeart/2005/8/layout/vList2"/>
    <dgm:cxn modelId="{2E2C7E3A-730F-4403-9855-6B35BBFF5AB3}" type="presParOf" srcId="{09B1B336-5BF5-4F5A-B11D-03E6F3578131}" destId="{78AED3E4-5FCB-4560-AE9D-29683343E6F2}" srcOrd="6" destOrd="0" presId="urn:microsoft.com/office/officeart/2005/8/layout/vList2"/>
    <dgm:cxn modelId="{6F544890-7CB4-4AD4-960D-330235C53BC4}" type="presParOf" srcId="{09B1B336-5BF5-4F5A-B11D-03E6F3578131}" destId="{47ABEDCD-CBD1-469F-ACBE-BBC7157E84F1}" srcOrd="7" destOrd="0" presId="urn:microsoft.com/office/officeart/2005/8/layout/vList2"/>
    <dgm:cxn modelId="{959ECDB0-52CB-4D2E-9BF1-BED96357C4D5}" type="presParOf" srcId="{09B1B336-5BF5-4F5A-B11D-03E6F3578131}" destId="{37EE280C-5CFB-4A9A-8039-89C776F1C132}" srcOrd="8" destOrd="0" presId="urn:microsoft.com/office/officeart/2005/8/layout/vList2"/>
    <dgm:cxn modelId="{BE5C8447-26E3-4445-BC77-78D7A75C639E}" type="presParOf" srcId="{09B1B336-5BF5-4F5A-B11D-03E6F3578131}" destId="{793EA62F-4EB6-4620-8586-6D0FC0A97546}" srcOrd="9" destOrd="0" presId="urn:microsoft.com/office/officeart/2005/8/layout/vList2"/>
    <dgm:cxn modelId="{93195E91-B387-49A9-8D92-1F29841FB320}" type="presParOf" srcId="{09B1B336-5BF5-4F5A-B11D-03E6F3578131}" destId="{384BD22A-B61F-4118-BD39-605BB1DB8E93}" srcOrd="10" destOrd="0" presId="urn:microsoft.com/office/officeart/2005/8/layout/vList2"/>
    <dgm:cxn modelId="{32118AA8-23ED-4F2C-8A99-8196E5849881}" type="presParOf" srcId="{09B1B336-5BF5-4F5A-B11D-03E6F3578131}" destId="{D5EF7839-D0D0-4838-B94F-9D75694794E5}" srcOrd="11" destOrd="0" presId="urn:microsoft.com/office/officeart/2005/8/layout/vList2"/>
    <dgm:cxn modelId="{2C510C1E-EBC9-4DB2-A97B-82B1158E53EB}" type="presParOf" srcId="{09B1B336-5BF5-4F5A-B11D-03E6F3578131}" destId="{CF03CEA9-67E2-4079-9FF7-8609930D9B16}" srcOrd="12" destOrd="0" presId="urn:microsoft.com/office/officeart/2005/8/layout/vList2"/>
    <dgm:cxn modelId="{53601929-8A4D-4445-8A5E-79D8E81081A3}" type="presParOf" srcId="{09B1B336-5BF5-4F5A-B11D-03E6F3578131}" destId="{2C3A8F98-48D3-45DC-8CD5-DD82B1C0B9B5}" srcOrd="13" destOrd="0" presId="urn:microsoft.com/office/officeart/2005/8/layout/vList2"/>
    <dgm:cxn modelId="{633EEB85-6DA6-45E3-AF70-6E7C08BF1AF2}" type="presParOf" srcId="{09B1B336-5BF5-4F5A-B11D-03E6F3578131}" destId="{0C48794A-B7FB-4D12-A963-6B5B7A416796}"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1E5C6-A6C4-45EC-A2AE-F1C3C5303F3C}">
      <dsp:nvSpPr>
        <dsp:cNvPr id="0" name=""/>
        <dsp:cNvSpPr/>
      </dsp:nvSpPr>
      <dsp:spPr>
        <a:xfrm rot="5400000">
          <a:off x="5260209" y="195984"/>
          <a:ext cx="3012942" cy="2621260"/>
        </a:xfrm>
        <a:prstGeom prst="hexagon">
          <a:avLst>
            <a:gd name="adj" fmla="val 25000"/>
            <a:gd name="vf" fmla="val 115470"/>
          </a:avLst>
        </a:prstGeom>
        <a:solidFill>
          <a:srgbClr val="E94E2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latin typeface="Montserrat" pitchFamily="2" charset="0"/>
            </a:rPr>
            <a:t>Explore</a:t>
          </a:r>
          <a:r>
            <a:rPr lang="en-GB" sz="2400" kern="1200"/>
            <a:t> </a:t>
          </a:r>
          <a:endParaRPr lang="en-GB" sz="2400" kern="1200" dirty="0"/>
        </a:p>
      </dsp:txBody>
      <dsp:txXfrm rot="-5400000">
        <a:off x="5864530" y="469660"/>
        <a:ext cx="1804300" cy="2073908"/>
      </dsp:txXfrm>
    </dsp:sp>
    <dsp:sp modelId="{975E1275-ACB2-4CBC-A851-18CCA0ECC5E6}">
      <dsp:nvSpPr>
        <dsp:cNvPr id="0" name=""/>
        <dsp:cNvSpPr/>
      </dsp:nvSpPr>
      <dsp:spPr>
        <a:xfrm>
          <a:off x="8156852" y="602731"/>
          <a:ext cx="3362444" cy="1807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GB" sz="3600" kern="1200" dirty="0"/>
        </a:p>
      </dsp:txBody>
      <dsp:txXfrm>
        <a:off x="8156852" y="602731"/>
        <a:ext cx="3362444" cy="1807765"/>
      </dsp:txXfrm>
    </dsp:sp>
    <dsp:sp modelId="{6EA15C11-462D-46E4-8AAD-AE3F7C4A15CE}">
      <dsp:nvSpPr>
        <dsp:cNvPr id="0" name=""/>
        <dsp:cNvSpPr/>
      </dsp:nvSpPr>
      <dsp:spPr>
        <a:xfrm rot="5400000">
          <a:off x="2427728" y="272030"/>
          <a:ext cx="3012942" cy="2621260"/>
        </a:xfrm>
        <a:prstGeom prst="hexagon">
          <a:avLst>
            <a:gd name="adj" fmla="val 25000"/>
            <a:gd name="vf" fmla="val 115470"/>
          </a:avLst>
        </a:prstGeom>
        <a:solidFill>
          <a:srgbClr val="CF007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3032049" y="545706"/>
        <a:ext cx="1804300" cy="2073908"/>
      </dsp:txXfrm>
    </dsp:sp>
    <dsp:sp modelId="{333360D5-8A8F-4E3E-9E3D-63EA8088D543}">
      <dsp:nvSpPr>
        <dsp:cNvPr id="0" name=""/>
        <dsp:cNvSpPr/>
      </dsp:nvSpPr>
      <dsp:spPr>
        <a:xfrm rot="5400000">
          <a:off x="3839305" y="2753369"/>
          <a:ext cx="3012942" cy="2621260"/>
        </a:xfrm>
        <a:prstGeom prst="hexagon">
          <a:avLst>
            <a:gd name="adj" fmla="val 25000"/>
            <a:gd name="vf" fmla="val 115470"/>
          </a:avLst>
        </a:prstGeom>
        <a:solidFill>
          <a:srgbClr val="0F93A3"/>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Montserrat" pitchFamily="2" charset="0"/>
            </a:rPr>
            <a:t>Challenge </a:t>
          </a:r>
          <a:endParaRPr lang="en-GB" sz="2400" kern="1200" dirty="0">
            <a:latin typeface="Montserrat" pitchFamily="2" charset="0"/>
          </a:endParaRPr>
        </a:p>
      </dsp:txBody>
      <dsp:txXfrm rot="-5400000">
        <a:off x="4443626" y="3027045"/>
        <a:ext cx="1804300" cy="2073908"/>
      </dsp:txXfrm>
    </dsp:sp>
    <dsp:sp modelId="{AAC5AEFF-456C-44FC-8720-C13FAAB24E94}">
      <dsp:nvSpPr>
        <dsp:cNvPr id="0" name=""/>
        <dsp:cNvSpPr/>
      </dsp:nvSpPr>
      <dsp:spPr>
        <a:xfrm>
          <a:off x="672703" y="3160117"/>
          <a:ext cx="3253978" cy="1807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endParaRPr lang="en-GB" sz="3600" kern="1200" dirty="0"/>
        </a:p>
      </dsp:txBody>
      <dsp:txXfrm>
        <a:off x="672703" y="3160117"/>
        <a:ext cx="3253978" cy="1807765"/>
      </dsp:txXfrm>
    </dsp:sp>
    <dsp:sp modelId="{9D838901-F3F3-48A4-80E6-BB565436B156}">
      <dsp:nvSpPr>
        <dsp:cNvPr id="0" name=""/>
        <dsp:cNvSpPr/>
      </dsp:nvSpPr>
      <dsp:spPr>
        <a:xfrm rot="5400000">
          <a:off x="6670266" y="2753369"/>
          <a:ext cx="3012942" cy="2621260"/>
        </a:xfrm>
        <a:prstGeom prst="hexagon">
          <a:avLst>
            <a:gd name="adj" fmla="val 25000"/>
            <a:gd name="vf" fmla="val 115470"/>
          </a:avLst>
        </a:prstGeom>
        <a:solidFill>
          <a:srgbClr val="CF007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a:latin typeface="Montserrat" pitchFamily="2" charset="0"/>
            </a:rPr>
            <a:t>Sharing Knowledge</a:t>
          </a:r>
        </a:p>
      </dsp:txBody>
      <dsp:txXfrm rot="-5400000">
        <a:off x="7274587" y="3027045"/>
        <a:ext cx="1804300" cy="2073908"/>
      </dsp:txXfrm>
    </dsp:sp>
    <dsp:sp modelId="{C3ECC19B-748F-46C9-ADED-2DFD83618AC4}">
      <dsp:nvSpPr>
        <dsp:cNvPr id="0" name=""/>
        <dsp:cNvSpPr/>
      </dsp:nvSpPr>
      <dsp:spPr>
        <a:xfrm rot="5400000">
          <a:off x="5260209" y="5310755"/>
          <a:ext cx="3012942" cy="2621260"/>
        </a:xfrm>
        <a:prstGeom prst="hexagon">
          <a:avLst>
            <a:gd name="adj" fmla="val 25000"/>
            <a:gd name="vf" fmla="val 115470"/>
          </a:avLst>
        </a:prstGeom>
        <a:solidFill>
          <a:srgbClr val="E94E2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latin typeface="Montserrat" pitchFamily="2" charset="0"/>
            </a:rPr>
            <a:t>Create</a:t>
          </a:r>
          <a:r>
            <a:rPr lang="en-GB" sz="3600" kern="1200"/>
            <a:t> </a:t>
          </a:r>
        </a:p>
      </dsp:txBody>
      <dsp:txXfrm rot="-5400000">
        <a:off x="5864530" y="5584431"/>
        <a:ext cx="1804300" cy="2073908"/>
      </dsp:txXfrm>
    </dsp:sp>
    <dsp:sp modelId="{5B4A2C73-8548-49D5-8E54-49122E1A903E}">
      <dsp:nvSpPr>
        <dsp:cNvPr id="0" name=""/>
        <dsp:cNvSpPr/>
      </dsp:nvSpPr>
      <dsp:spPr>
        <a:xfrm>
          <a:off x="8156852" y="5717502"/>
          <a:ext cx="3362444" cy="1807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GB" sz="3600" kern="1200" dirty="0"/>
        </a:p>
      </dsp:txBody>
      <dsp:txXfrm>
        <a:off x="8156852" y="5717502"/>
        <a:ext cx="3362444" cy="1807765"/>
      </dsp:txXfrm>
    </dsp:sp>
    <dsp:sp modelId="{6D3D70F0-9A37-41BF-AF65-EEA6665B2357}">
      <dsp:nvSpPr>
        <dsp:cNvPr id="0" name=""/>
        <dsp:cNvSpPr/>
      </dsp:nvSpPr>
      <dsp:spPr>
        <a:xfrm rot="5400000">
          <a:off x="2420991" y="5310898"/>
          <a:ext cx="3012942" cy="2621260"/>
        </a:xfrm>
        <a:prstGeom prst="hexagon">
          <a:avLst>
            <a:gd name="adj" fmla="val 25000"/>
            <a:gd name="vf" fmla="val 115470"/>
          </a:avLst>
        </a:prstGeom>
        <a:solidFill>
          <a:srgbClr val="CF007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a:latin typeface="Montserrat" pitchFamily="2" charset="0"/>
            </a:rPr>
            <a:t>Progress</a:t>
          </a:r>
          <a:endParaRPr lang="en-GB" sz="3200" kern="1200" dirty="0">
            <a:latin typeface="Montserrat" pitchFamily="2" charset="0"/>
          </a:endParaRPr>
        </a:p>
      </dsp:txBody>
      <dsp:txXfrm rot="-5400000">
        <a:off x="3025312" y="5584574"/>
        <a:ext cx="1804300" cy="20739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EF322-93E7-4A1F-873B-6935DA2383AA}">
      <dsp:nvSpPr>
        <dsp:cNvPr id="0" name=""/>
        <dsp:cNvSpPr/>
      </dsp:nvSpPr>
      <dsp:spPr>
        <a:xfrm>
          <a:off x="1486700" y="785518"/>
          <a:ext cx="1109383" cy="11093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4AED4C-8EC6-44F0-B60F-F769E9314F16}">
      <dsp:nvSpPr>
        <dsp:cNvPr id="0" name=""/>
        <dsp:cNvSpPr/>
      </dsp:nvSpPr>
      <dsp:spPr>
        <a:xfrm>
          <a:off x="762282" y="1840275"/>
          <a:ext cx="24652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GB" sz="3600" kern="1200"/>
            <a:t>Systems</a:t>
          </a:r>
        </a:p>
      </dsp:txBody>
      <dsp:txXfrm>
        <a:off x="762282" y="1840275"/>
        <a:ext cx="2465296" cy="720000"/>
      </dsp:txXfrm>
    </dsp:sp>
    <dsp:sp modelId="{DD61EFE7-5E9F-481D-9172-1DE38791A2C9}">
      <dsp:nvSpPr>
        <dsp:cNvPr id="0" name=""/>
        <dsp:cNvSpPr/>
      </dsp:nvSpPr>
      <dsp:spPr>
        <a:xfrm>
          <a:off x="4091446" y="639944"/>
          <a:ext cx="1109383" cy="11093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A675F-8778-4CAC-AE3D-3C67600D49CC}">
      <dsp:nvSpPr>
        <dsp:cNvPr id="0" name=""/>
        <dsp:cNvSpPr/>
      </dsp:nvSpPr>
      <dsp:spPr>
        <a:xfrm>
          <a:off x="3358954" y="1840275"/>
          <a:ext cx="24652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GB" sz="3600" kern="1200"/>
            <a:t>Programmes</a:t>
          </a:r>
        </a:p>
      </dsp:txBody>
      <dsp:txXfrm>
        <a:off x="3358954" y="1840275"/>
        <a:ext cx="2465296" cy="720000"/>
      </dsp:txXfrm>
    </dsp:sp>
    <dsp:sp modelId="{D2360E66-A504-422D-BD8D-726E6C8639A1}">
      <dsp:nvSpPr>
        <dsp:cNvPr id="0" name=""/>
        <dsp:cNvSpPr/>
      </dsp:nvSpPr>
      <dsp:spPr>
        <a:xfrm>
          <a:off x="2645713" y="3101782"/>
          <a:ext cx="1109383" cy="11093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A586CC-99C2-451E-923C-B31202090E11}">
      <dsp:nvSpPr>
        <dsp:cNvPr id="0" name=""/>
        <dsp:cNvSpPr/>
      </dsp:nvSpPr>
      <dsp:spPr>
        <a:xfrm>
          <a:off x="1875930" y="4195732"/>
          <a:ext cx="24652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GB" sz="3600" kern="1200"/>
            <a:t>Practices</a:t>
          </a:r>
        </a:p>
      </dsp:txBody>
      <dsp:txXfrm>
        <a:off x="1875930" y="4195732"/>
        <a:ext cx="2465296"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8BB3C-2161-4D50-907C-4A1E5DA35BD6}">
      <dsp:nvSpPr>
        <dsp:cNvPr id="0" name=""/>
        <dsp:cNvSpPr/>
      </dsp:nvSpPr>
      <dsp:spPr>
        <a:xfrm>
          <a:off x="0" y="614"/>
          <a:ext cx="714892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69B8D1-3F3C-498A-876A-F890CDC1D75F}">
      <dsp:nvSpPr>
        <dsp:cNvPr id="0" name=""/>
        <dsp:cNvSpPr/>
      </dsp:nvSpPr>
      <dsp:spPr>
        <a:xfrm>
          <a:off x="0" y="614"/>
          <a:ext cx="7148923" cy="1005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GB" sz="4600" kern="1200">
              <a:latin typeface="Montserrat" pitchFamily="2" charset="0"/>
            </a:rPr>
            <a:t>Need</a:t>
          </a:r>
          <a:r>
            <a:rPr lang="en-GB" sz="4600" kern="1200"/>
            <a:t> </a:t>
          </a:r>
        </a:p>
      </dsp:txBody>
      <dsp:txXfrm>
        <a:off x="0" y="614"/>
        <a:ext cx="7148923" cy="1005797"/>
      </dsp:txXfrm>
    </dsp:sp>
    <dsp:sp modelId="{0B7FBCF9-E19F-425A-AA6A-478FE9884909}">
      <dsp:nvSpPr>
        <dsp:cNvPr id="0" name=""/>
        <dsp:cNvSpPr/>
      </dsp:nvSpPr>
      <dsp:spPr>
        <a:xfrm>
          <a:off x="0" y="1006411"/>
          <a:ext cx="714892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670F32-AACB-404F-8731-8AA61B39DF08}">
      <dsp:nvSpPr>
        <dsp:cNvPr id="0" name=""/>
        <dsp:cNvSpPr/>
      </dsp:nvSpPr>
      <dsp:spPr>
        <a:xfrm>
          <a:off x="0" y="1006411"/>
          <a:ext cx="7148923" cy="1005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GB" sz="4600" kern="1200">
              <a:latin typeface="Montserrat" pitchFamily="2" charset="0"/>
            </a:rPr>
            <a:t>Engagement</a:t>
          </a:r>
          <a:r>
            <a:rPr lang="en-GB" sz="4600" kern="1200"/>
            <a:t>  </a:t>
          </a:r>
        </a:p>
      </dsp:txBody>
      <dsp:txXfrm>
        <a:off x="0" y="1006411"/>
        <a:ext cx="7148923" cy="1005797"/>
      </dsp:txXfrm>
    </dsp:sp>
    <dsp:sp modelId="{9247333B-F919-4D11-BFD7-4B75CFCB4D99}">
      <dsp:nvSpPr>
        <dsp:cNvPr id="0" name=""/>
        <dsp:cNvSpPr/>
      </dsp:nvSpPr>
      <dsp:spPr>
        <a:xfrm>
          <a:off x="0" y="2012208"/>
          <a:ext cx="714892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41A234-DED2-471E-924A-BDEB6D07E2ED}">
      <dsp:nvSpPr>
        <dsp:cNvPr id="0" name=""/>
        <dsp:cNvSpPr/>
      </dsp:nvSpPr>
      <dsp:spPr>
        <a:xfrm>
          <a:off x="0" y="2012208"/>
          <a:ext cx="7148923" cy="1005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GB" sz="4600" kern="1200">
              <a:latin typeface="Montserrat" pitchFamily="2" charset="0"/>
            </a:rPr>
            <a:t>Codesign</a:t>
          </a:r>
          <a:r>
            <a:rPr lang="en-GB" sz="4600" kern="1200"/>
            <a:t> </a:t>
          </a:r>
        </a:p>
      </dsp:txBody>
      <dsp:txXfrm>
        <a:off x="0" y="2012208"/>
        <a:ext cx="7148923" cy="1005797"/>
      </dsp:txXfrm>
    </dsp:sp>
    <dsp:sp modelId="{6F95D622-4157-4542-83D7-3851D6F84B2C}">
      <dsp:nvSpPr>
        <dsp:cNvPr id="0" name=""/>
        <dsp:cNvSpPr/>
      </dsp:nvSpPr>
      <dsp:spPr>
        <a:xfrm>
          <a:off x="0" y="3018005"/>
          <a:ext cx="714892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DFB2E7-70A2-4A94-B858-B1CC4836B10B}">
      <dsp:nvSpPr>
        <dsp:cNvPr id="0" name=""/>
        <dsp:cNvSpPr/>
      </dsp:nvSpPr>
      <dsp:spPr>
        <a:xfrm>
          <a:off x="0" y="3018005"/>
          <a:ext cx="7148923" cy="1005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GB" sz="4600" kern="1200">
              <a:latin typeface="Montserrat" pitchFamily="2" charset="0"/>
            </a:rPr>
            <a:t>Test</a:t>
          </a:r>
          <a:r>
            <a:rPr lang="en-GB" sz="4600" kern="1200"/>
            <a:t> </a:t>
          </a:r>
        </a:p>
      </dsp:txBody>
      <dsp:txXfrm>
        <a:off x="0" y="3018005"/>
        <a:ext cx="7148923" cy="1005797"/>
      </dsp:txXfrm>
    </dsp:sp>
    <dsp:sp modelId="{12DD1353-0717-4A75-96B4-4B3425D6C9A4}">
      <dsp:nvSpPr>
        <dsp:cNvPr id="0" name=""/>
        <dsp:cNvSpPr/>
      </dsp:nvSpPr>
      <dsp:spPr>
        <a:xfrm>
          <a:off x="0" y="4023802"/>
          <a:ext cx="714892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F0B3F0-570D-4B79-B7A3-429387E951F6}">
      <dsp:nvSpPr>
        <dsp:cNvPr id="0" name=""/>
        <dsp:cNvSpPr/>
      </dsp:nvSpPr>
      <dsp:spPr>
        <a:xfrm>
          <a:off x="0" y="4023802"/>
          <a:ext cx="7148923" cy="1005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GB" sz="4600" kern="1200">
              <a:latin typeface="Montserrat" pitchFamily="2" charset="0"/>
            </a:rPr>
            <a:t>Change</a:t>
          </a:r>
          <a:r>
            <a:rPr lang="en-GB" sz="4600" kern="1200"/>
            <a:t> </a:t>
          </a:r>
        </a:p>
      </dsp:txBody>
      <dsp:txXfrm>
        <a:off x="0" y="4023802"/>
        <a:ext cx="7148923" cy="10057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8A0B8-B6C3-4126-8DB6-BDE6CA975F92}">
      <dsp:nvSpPr>
        <dsp:cNvPr id="0" name=""/>
        <dsp:cNvSpPr/>
      </dsp:nvSpPr>
      <dsp:spPr>
        <a:xfrm>
          <a:off x="4429215" y="2622092"/>
          <a:ext cx="3332793" cy="2883001"/>
        </a:xfrm>
        <a:prstGeom prst="hexagon">
          <a:avLst>
            <a:gd name="adj" fmla="val 28570"/>
            <a:gd name="vf" fmla="val 115470"/>
          </a:avLst>
        </a:prstGeom>
        <a:solidFill>
          <a:srgbClr val="CF00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Withdrawal</a:t>
          </a:r>
        </a:p>
      </dsp:txBody>
      <dsp:txXfrm>
        <a:off x="4981506" y="3099846"/>
        <a:ext cx="2228211" cy="1927493"/>
      </dsp:txXfrm>
    </dsp:sp>
    <dsp:sp modelId="{89954900-B611-406B-A731-126CA036793F}">
      <dsp:nvSpPr>
        <dsp:cNvPr id="0" name=""/>
        <dsp:cNvSpPr/>
      </dsp:nvSpPr>
      <dsp:spPr>
        <a:xfrm>
          <a:off x="6516184" y="1242771"/>
          <a:ext cx="1257453" cy="10834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39A164-1503-4BBC-AC3E-6342B7BF21DA}">
      <dsp:nvSpPr>
        <dsp:cNvPr id="0" name=""/>
        <dsp:cNvSpPr/>
      </dsp:nvSpPr>
      <dsp:spPr>
        <a:xfrm>
          <a:off x="4736213" y="0"/>
          <a:ext cx="2731200" cy="2362809"/>
        </a:xfrm>
        <a:prstGeom prst="hexagon">
          <a:avLst>
            <a:gd name="adj" fmla="val 28570"/>
            <a:gd name="vf" fmla="val 115470"/>
          </a:avLst>
        </a:prstGeom>
        <a:solidFill>
          <a:srgbClr val="CF00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Confidence </a:t>
          </a:r>
        </a:p>
      </dsp:txBody>
      <dsp:txXfrm>
        <a:off x="5188831" y="391568"/>
        <a:ext cx="1825964" cy="1579673"/>
      </dsp:txXfrm>
    </dsp:sp>
    <dsp:sp modelId="{8CFD580B-846A-4469-844D-5FB6A07953F3}">
      <dsp:nvSpPr>
        <dsp:cNvPr id="0" name=""/>
        <dsp:cNvSpPr/>
      </dsp:nvSpPr>
      <dsp:spPr>
        <a:xfrm>
          <a:off x="7983730" y="3268268"/>
          <a:ext cx="1257453" cy="10834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E6A91-72D5-4AEC-AF8B-ABF385C1AF6D}">
      <dsp:nvSpPr>
        <dsp:cNvPr id="0" name=""/>
        <dsp:cNvSpPr/>
      </dsp:nvSpPr>
      <dsp:spPr>
        <a:xfrm>
          <a:off x="7241042" y="1453286"/>
          <a:ext cx="2731200" cy="2362809"/>
        </a:xfrm>
        <a:prstGeom prst="hexagon">
          <a:avLst>
            <a:gd name="adj" fmla="val 28570"/>
            <a:gd name="vf" fmla="val 115470"/>
          </a:avLst>
        </a:prstGeom>
        <a:solidFill>
          <a:srgbClr val="E94E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Anger</a:t>
          </a:r>
        </a:p>
      </dsp:txBody>
      <dsp:txXfrm>
        <a:off x="7693660" y="1844854"/>
        <a:ext cx="1825964" cy="1579673"/>
      </dsp:txXfrm>
    </dsp:sp>
    <dsp:sp modelId="{581A43E7-DB4D-466B-BFEC-286699D14B2F}">
      <dsp:nvSpPr>
        <dsp:cNvPr id="0" name=""/>
        <dsp:cNvSpPr/>
      </dsp:nvSpPr>
      <dsp:spPr>
        <a:xfrm>
          <a:off x="6964278" y="5554675"/>
          <a:ext cx="1257453" cy="10834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A7456-5E50-43E5-BE5B-D2930A8B4C6C}">
      <dsp:nvSpPr>
        <dsp:cNvPr id="0" name=""/>
        <dsp:cNvSpPr/>
      </dsp:nvSpPr>
      <dsp:spPr>
        <a:xfrm>
          <a:off x="7241042" y="4310278"/>
          <a:ext cx="2731200" cy="2362809"/>
        </a:xfrm>
        <a:prstGeom prst="hexagon">
          <a:avLst>
            <a:gd name="adj" fmla="val 28570"/>
            <a:gd name="vf" fmla="val 115470"/>
          </a:avLst>
        </a:prstGeom>
        <a:solidFill>
          <a:srgbClr val="0F93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Shame</a:t>
          </a:r>
        </a:p>
      </dsp:txBody>
      <dsp:txXfrm>
        <a:off x="7693660" y="4701846"/>
        <a:ext cx="1825964" cy="1579673"/>
      </dsp:txXfrm>
    </dsp:sp>
    <dsp:sp modelId="{2976506D-8BBE-4753-B1B0-6BAD57967A60}">
      <dsp:nvSpPr>
        <dsp:cNvPr id="0" name=""/>
        <dsp:cNvSpPr/>
      </dsp:nvSpPr>
      <dsp:spPr>
        <a:xfrm>
          <a:off x="4435417" y="5792012"/>
          <a:ext cx="1257453" cy="10834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3B7B75-FB9B-44BB-BFA2-47BB2896F8CF}">
      <dsp:nvSpPr>
        <dsp:cNvPr id="0" name=""/>
        <dsp:cNvSpPr/>
      </dsp:nvSpPr>
      <dsp:spPr>
        <a:xfrm>
          <a:off x="4736213" y="5765190"/>
          <a:ext cx="2731200" cy="2362809"/>
        </a:xfrm>
        <a:prstGeom prst="hexagon">
          <a:avLst>
            <a:gd name="adj" fmla="val 28570"/>
            <a:gd name="vf" fmla="val 115470"/>
          </a:avLst>
        </a:prstGeom>
        <a:solidFill>
          <a:srgbClr val="CF00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Fear</a:t>
          </a:r>
        </a:p>
      </dsp:txBody>
      <dsp:txXfrm>
        <a:off x="5188831" y="6156758"/>
        <a:ext cx="1825964" cy="1579673"/>
      </dsp:txXfrm>
    </dsp:sp>
    <dsp:sp modelId="{FACEA127-EF58-40D3-A232-4158CEE9E8B0}">
      <dsp:nvSpPr>
        <dsp:cNvPr id="0" name=""/>
        <dsp:cNvSpPr/>
      </dsp:nvSpPr>
      <dsp:spPr>
        <a:xfrm>
          <a:off x="2943839" y="3767328"/>
          <a:ext cx="1257453" cy="10834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E894FD-19C5-41D8-8EEF-6798DE484F6D}">
      <dsp:nvSpPr>
        <dsp:cNvPr id="0" name=""/>
        <dsp:cNvSpPr/>
      </dsp:nvSpPr>
      <dsp:spPr>
        <a:xfrm>
          <a:off x="2219756" y="4311904"/>
          <a:ext cx="2731200" cy="2362809"/>
        </a:xfrm>
        <a:prstGeom prst="hexagon">
          <a:avLst>
            <a:gd name="adj" fmla="val 28570"/>
            <a:gd name="vf" fmla="val 115470"/>
          </a:avLst>
        </a:prstGeom>
        <a:solidFill>
          <a:srgbClr val="E94E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Relationships</a:t>
          </a:r>
        </a:p>
      </dsp:txBody>
      <dsp:txXfrm>
        <a:off x="2672374" y="4703472"/>
        <a:ext cx="1825964" cy="1579673"/>
      </dsp:txXfrm>
    </dsp:sp>
    <dsp:sp modelId="{7EBE7FAF-2135-4ED4-AF07-BE5D28543028}">
      <dsp:nvSpPr>
        <dsp:cNvPr id="0" name=""/>
        <dsp:cNvSpPr/>
      </dsp:nvSpPr>
      <dsp:spPr>
        <a:xfrm>
          <a:off x="2219756" y="1450035"/>
          <a:ext cx="2731200" cy="2362809"/>
        </a:xfrm>
        <a:prstGeom prst="hexagon">
          <a:avLst>
            <a:gd name="adj" fmla="val 28570"/>
            <a:gd name="vf" fmla="val 115470"/>
          </a:avLst>
        </a:prstGeom>
        <a:solidFill>
          <a:srgbClr val="0F93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Isolation </a:t>
          </a:r>
        </a:p>
      </dsp:txBody>
      <dsp:txXfrm>
        <a:off x="2672374" y="1841603"/>
        <a:ext cx="1825964" cy="15796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46783-B2F5-4FDA-9295-B37CA5EE7959}">
      <dsp:nvSpPr>
        <dsp:cNvPr id="0" name=""/>
        <dsp:cNvSpPr/>
      </dsp:nvSpPr>
      <dsp:spPr>
        <a:xfrm>
          <a:off x="0" y="9416"/>
          <a:ext cx="10350768" cy="9399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latin typeface="Montserrat" pitchFamily="2" charset="0"/>
            </a:rPr>
            <a:t>Monitoring and Evaluation </a:t>
          </a:r>
          <a:endParaRPr lang="en-US" sz="3800" kern="1200">
            <a:latin typeface="Montserrat" pitchFamily="2" charset="0"/>
          </a:endParaRPr>
        </a:p>
      </dsp:txBody>
      <dsp:txXfrm>
        <a:off x="45883" y="55299"/>
        <a:ext cx="10259002" cy="848146"/>
      </dsp:txXfrm>
    </dsp:sp>
    <dsp:sp modelId="{7B2C9363-83CF-4DAC-9C93-9F788686EE8B}">
      <dsp:nvSpPr>
        <dsp:cNvPr id="0" name=""/>
        <dsp:cNvSpPr/>
      </dsp:nvSpPr>
      <dsp:spPr>
        <a:xfrm>
          <a:off x="0" y="1058768"/>
          <a:ext cx="10350768" cy="939912"/>
        </a:xfrm>
        <a:prstGeom prst="roundRect">
          <a:avLst/>
        </a:prstGeom>
        <a:solidFill>
          <a:schemeClr val="accent2">
            <a:hueOff val="668788"/>
            <a:satOff val="-834"/>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latin typeface="Montserrat" pitchFamily="2" charset="0"/>
            </a:rPr>
            <a:t>Storytelling</a:t>
          </a:r>
          <a:r>
            <a:rPr lang="en-GB" sz="3800" kern="1200"/>
            <a:t> </a:t>
          </a:r>
          <a:endParaRPr lang="en-US" sz="3800" kern="1200"/>
        </a:p>
      </dsp:txBody>
      <dsp:txXfrm>
        <a:off x="45883" y="1104651"/>
        <a:ext cx="10259002" cy="848146"/>
      </dsp:txXfrm>
    </dsp:sp>
    <dsp:sp modelId="{7C46EF7D-B1C3-4476-8264-AE27670B44BB}">
      <dsp:nvSpPr>
        <dsp:cNvPr id="0" name=""/>
        <dsp:cNvSpPr/>
      </dsp:nvSpPr>
      <dsp:spPr>
        <a:xfrm>
          <a:off x="0" y="2108121"/>
          <a:ext cx="10350768" cy="939912"/>
        </a:xfrm>
        <a:prstGeom prst="roundRect">
          <a:avLst/>
        </a:prstGeom>
        <a:solidFill>
          <a:schemeClr val="accent2">
            <a:hueOff val="1337577"/>
            <a:satOff val="-1668"/>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latin typeface="Montserrat" pitchFamily="2" charset="0"/>
            </a:rPr>
            <a:t>Talking</a:t>
          </a:r>
          <a:r>
            <a:rPr lang="en-GB" sz="3800" kern="1200"/>
            <a:t> </a:t>
          </a:r>
          <a:r>
            <a:rPr lang="en-GB" sz="3800" kern="1200">
              <a:latin typeface="Montserrat" pitchFamily="2" charset="0"/>
            </a:rPr>
            <a:t>heads</a:t>
          </a:r>
          <a:r>
            <a:rPr lang="en-GB" sz="3800" kern="1200"/>
            <a:t> </a:t>
          </a:r>
          <a:endParaRPr lang="en-US" sz="3800" kern="1200"/>
        </a:p>
      </dsp:txBody>
      <dsp:txXfrm>
        <a:off x="45883" y="2154004"/>
        <a:ext cx="10259002" cy="848146"/>
      </dsp:txXfrm>
    </dsp:sp>
    <dsp:sp modelId="{78AED3E4-5FCB-4560-AE9D-29683343E6F2}">
      <dsp:nvSpPr>
        <dsp:cNvPr id="0" name=""/>
        <dsp:cNvSpPr/>
      </dsp:nvSpPr>
      <dsp:spPr>
        <a:xfrm>
          <a:off x="0" y="3157473"/>
          <a:ext cx="10350768" cy="939912"/>
        </a:xfrm>
        <a:prstGeom prst="roundRect">
          <a:avLst/>
        </a:prstGeom>
        <a:solidFill>
          <a:schemeClr val="accent2">
            <a:hueOff val="2006365"/>
            <a:satOff val="-2502"/>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latin typeface="Montserrat" pitchFamily="2" charset="0"/>
            </a:rPr>
            <a:t>Quotes</a:t>
          </a:r>
          <a:r>
            <a:rPr lang="en-GB" sz="3800" kern="1200"/>
            <a:t> </a:t>
          </a:r>
          <a:endParaRPr lang="en-US" sz="3800" kern="1200"/>
        </a:p>
      </dsp:txBody>
      <dsp:txXfrm>
        <a:off x="45883" y="3203356"/>
        <a:ext cx="10259002" cy="848146"/>
      </dsp:txXfrm>
    </dsp:sp>
    <dsp:sp modelId="{37EE280C-5CFB-4A9A-8039-89C776F1C132}">
      <dsp:nvSpPr>
        <dsp:cNvPr id="0" name=""/>
        <dsp:cNvSpPr/>
      </dsp:nvSpPr>
      <dsp:spPr>
        <a:xfrm>
          <a:off x="0" y="4206825"/>
          <a:ext cx="10350768" cy="939912"/>
        </a:xfrm>
        <a:prstGeom prst="roundRect">
          <a:avLst/>
        </a:prstGeom>
        <a:solidFill>
          <a:schemeClr val="accent2">
            <a:hueOff val="2675154"/>
            <a:satOff val="-3337"/>
            <a:lumOff val="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latin typeface="Montserrat" pitchFamily="2" charset="0"/>
            </a:rPr>
            <a:t>Map Change </a:t>
          </a:r>
          <a:endParaRPr lang="en-US" sz="3800" kern="1200">
            <a:latin typeface="Montserrat" pitchFamily="2" charset="0"/>
          </a:endParaRPr>
        </a:p>
      </dsp:txBody>
      <dsp:txXfrm>
        <a:off x="45883" y="4252708"/>
        <a:ext cx="10259002" cy="848146"/>
      </dsp:txXfrm>
    </dsp:sp>
    <dsp:sp modelId="{384BD22A-B61F-4118-BD39-605BB1DB8E93}">
      <dsp:nvSpPr>
        <dsp:cNvPr id="0" name=""/>
        <dsp:cNvSpPr/>
      </dsp:nvSpPr>
      <dsp:spPr>
        <a:xfrm>
          <a:off x="0" y="5256177"/>
          <a:ext cx="10350768" cy="939912"/>
        </a:xfrm>
        <a:prstGeom prst="roundRect">
          <a:avLst/>
        </a:prstGeom>
        <a:solidFill>
          <a:schemeClr val="accent2">
            <a:hueOff val="3343942"/>
            <a:satOff val="-4171"/>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latin typeface="Montserrat" pitchFamily="2" charset="0"/>
            </a:rPr>
            <a:t>Peer Led Groups</a:t>
          </a:r>
          <a:endParaRPr lang="en-US" sz="3800" kern="1200">
            <a:latin typeface="Montserrat" pitchFamily="2" charset="0"/>
          </a:endParaRPr>
        </a:p>
      </dsp:txBody>
      <dsp:txXfrm>
        <a:off x="45883" y="5302060"/>
        <a:ext cx="10259002" cy="848146"/>
      </dsp:txXfrm>
    </dsp:sp>
    <dsp:sp modelId="{CF03CEA9-67E2-4079-9FF7-8609930D9B16}">
      <dsp:nvSpPr>
        <dsp:cNvPr id="0" name=""/>
        <dsp:cNvSpPr/>
      </dsp:nvSpPr>
      <dsp:spPr>
        <a:xfrm>
          <a:off x="0" y="6305529"/>
          <a:ext cx="10350768" cy="939912"/>
        </a:xfrm>
        <a:prstGeom prst="roundRect">
          <a:avLst/>
        </a:prstGeom>
        <a:solidFill>
          <a:schemeClr val="accent2">
            <a:hueOff val="4012731"/>
            <a:satOff val="-5005"/>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latin typeface="Montserrat" pitchFamily="2" charset="0"/>
            </a:rPr>
            <a:t>Peer Led facilitors </a:t>
          </a:r>
          <a:endParaRPr lang="en-US" sz="3800" kern="1200">
            <a:latin typeface="Montserrat" pitchFamily="2" charset="0"/>
          </a:endParaRPr>
        </a:p>
      </dsp:txBody>
      <dsp:txXfrm>
        <a:off x="45883" y="6351412"/>
        <a:ext cx="10259002" cy="848146"/>
      </dsp:txXfrm>
    </dsp:sp>
    <dsp:sp modelId="{0C48794A-B7FB-4D12-A963-6B5B7A416796}">
      <dsp:nvSpPr>
        <dsp:cNvPr id="0" name=""/>
        <dsp:cNvSpPr/>
      </dsp:nvSpPr>
      <dsp:spPr>
        <a:xfrm>
          <a:off x="0" y="7354882"/>
          <a:ext cx="10350768" cy="939912"/>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latin typeface="Montserrat" pitchFamily="2" charset="0"/>
            </a:rPr>
            <a:t>Starting to look at the Ripple Effect </a:t>
          </a:r>
          <a:endParaRPr lang="en-US" sz="3800" kern="1200">
            <a:latin typeface="Montserrat" pitchFamily="2" charset="0"/>
          </a:endParaRPr>
        </a:p>
      </dsp:txBody>
      <dsp:txXfrm>
        <a:off x="45883" y="7400765"/>
        <a:ext cx="10259002" cy="84814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v.scot/publications/time-space-compassion-supporting-people-experiencing-suicidal-crisis-stories-time-space-compassion-practice-volume-1/pages/6/"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hyperlink" Target="https://www.samh.org.uk/about-mental-health/samh-stories/steves-story"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covenantfund.org.uk/" TargetMode="External"/><Relationship Id="rId5" Type="http://schemas.openxmlformats.org/officeDocument/2006/relationships/hyperlink" Target="http://samh.org.uk/" TargetMode="External"/><Relationship Id="rId4" Type="http://schemas.openxmlformats.org/officeDocument/2006/relationships/hyperlink" Target="https://combatstress.org.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DFF1"/>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6156741" cy="2388815"/>
          </a:xfrm>
          <a:custGeom>
            <a:avLst/>
            <a:gdLst/>
            <a:ahLst/>
            <a:cxnLst/>
            <a:rect l="l" t="t" r="r" b="b"/>
            <a:pathLst>
              <a:path w="6156741" h="2388815">
                <a:moveTo>
                  <a:pt x="0" y="0"/>
                </a:moveTo>
                <a:lnTo>
                  <a:pt x="6156741" y="0"/>
                </a:lnTo>
                <a:lnTo>
                  <a:pt x="6156741" y="2388815"/>
                </a:lnTo>
                <a:lnTo>
                  <a:pt x="0" y="2388815"/>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8157222" y="-528705"/>
            <a:ext cx="12943979" cy="12976303"/>
            <a:chOff x="0" y="0"/>
            <a:chExt cx="5594350" cy="5608320"/>
          </a:xfrm>
        </p:grpSpPr>
        <p:sp>
          <p:nvSpPr>
            <p:cNvPr id="4" name="Freeform 4"/>
            <p:cNvSpPr/>
            <p:nvPr/>
          </p:nvSpPr>
          <p:spPr>
            <a:xfrm>
              <a:off x="-80010" y="-191770"/>
              <a:ext cx="6264910" cy="5977890"/>
            </a:xfrm>
            <a:custGeom>
              <a:avLst/>
              <a:gdLst/>
              <a:ahLst/>
              <a:cxnLst/>
              <a:rect l="l" t="t" r="r" b="b"/>
              <a:pathLst>
                <a:path w="6264910" h="597789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blipFill>
              <a:blip r:embed="rId3"/>
              <a:stretch>
                <a:fillRect l="-50359"/>
              </a:stretch>
            </a:blipFill>
          </p:spPr>
          <p:txBody>
            <a:bodyPr/>
            <a:lstStyle/>
            <a:p>
              <a:endParaRPr lang="en-GB"/>
            </a:p>
          </p:txBody>
        </p:sp>
      </p:grpSp>
      <p:sp>
        <p:nvSpPr>
          <p:cNvPr id="5" name="TextBox 5"/>
          <p:cNvSpPr txBox="1"/>
          <p:nvPr/>
        </p:nvSpPr>
        <p:spPr>
          <a:xfrm>
            <a:off x="1028700" y="4588698"/>
            <a:ext cx="7511174" cy="2290435"/>
          </a:xfrm>
          <a:prstGeom prst="rect">
            <a:avLst/>
          </a:prstGeom>
        </p:spPr>
        <p:txBody>
          <a:bodyPr lIns="0" tIns="0" rIns="0" bIns="0" rtlCol="0" anchor="t">
            <a:spAutoFit/>
          </a:bodyPr>
          <a:lstStyle/>
          <a:p>
            <a:pPr algn="l">
              <a:lnSpc>
                <a:spcPts val="6149"/>
              </a:lnSpc>
            </a:pPr>
            <a:r>
              <a:rPr lang="en-US" sz="4392" dirty="0">
                <a:solidFill>
                  <a:srgbClr val="2E2C2B"/>
                </a:solidFill>
                <a:latin typeface="Montserrat"/>
                <a:ea typeface="Montserrat"/>
                <a:cs typeface="Montserrat"/>
                <a:sym typeface="Montserrat"/>
              </a:rPr>
              <a:t>Leading from Experience:</a:t>
            </a:r>
            <a:r>
              <a:rPr lang="en-US" sz="4392" b="1" dirty="0">
                <a:solidFill>
                  <a:srgbClr val="2E2C2B"/>
                </a:solidFill>
                <a:latin typeface="Montserrat Bold"/>
                <a:ea typeface="Montserrat Bold"/>
                <a:cs typeface="Montserrat Bold"/>
                <a:sym typeface="Montserrat Bold"/>
              </a:rPr>
              <a:t> </a:t>
            </a:r>
          </a:p>
          <a:p>
            <a:pPr algn="l">
              <a:lnSpc>
                <a:spcPts val="6149"/>
              </a:lnSpc>
            </a:pPr>
            <a:r>
              <a:rPr lang="en-US" sz="4392" b="1" dirty="0">
                <a:solidFill>
                  <a:srgbClr val="2E2C2B"/>
                </a:solidFill>
                <a:latin typeface="Montserrat Bold"/>
                <a:ea typeface="Montserrat Bold"/>
                <a:cs typeface="Montserrat Bold"/>
                <a:sym typeface="Montserrat Bold"/>
              </a:rPr>
              <a:t>Structural Stigma and Peer Support</a:t>
            </a:r>
          </a:p>
        </p:txBody>
      </p:sp>
      <p:sp>
        <p:nvSpPr>
          <p:cNvPr id="6" name="TextBox 6"/>
          <p:cNvSpPr txBox="1"/>
          <p:nvPr/>
        </p:nvSpPr>
        <p:spPr>
          <a:xfrm>
            <a:off x="1028700" y="7930777"/>
            <a:ext cx="7128522" cy="1184101"/>
          </a:xfrm>
          <a:prstGeom prst="rect">
            <a:avLst/>
          </a:prstGeom>
        </p:spPr>
        <p:txBody>
          <a:bodyPr lIns="0" tIns="0" rIns="0" bIns="0" rtlCol="0" anchor="t">
            <a:spAutoFit/>
          </a:bodyPr>
          <a:lstStyle/>
          <a:p>
            <a:pPr algn="l">
              <a:lnSpc>
                <a:spcPts val="4983"/>
              </a:lnSpc>
            </a:pPr>
            <a:r>
              <a:rPr lang="en-US" sz="2422">
                <a:solidFill>
                  <a:srgbClr val="2E2C2B"/>
                </a:solidFill>
                <a:latin typeface="Montserrat"/>
                <a:ea typeface="Montserrat"/>
                <a:cs typeface="Montserrat"/>
                <a:sym typeface="Montserrat"/>
              </a:rPr>
              <a:t>Christopher Nicolson</a:t>
            </a:r>
          </a:p>
          <a:p>
            <a:pPr algn="l">
              <a:lnSpc>
                <a:spcPts val="4983"/>
              </a:lnSpc>
            </a:pPr>
            <a:r>
              <a:rPr lang="en-US" sz="2422">
                <a:solidFill>
                  <a:srgbClr val="2E2C2B"/>
                </a:solidFill>
                <a:latin typeface="Montserrat"/>
                <a:ea typeface="Montserrat"/>
                <a:cs typeface="Montserrat"/>
                <a:sym typeface="Montserrat"/>
              </a:rPr>
              <a:t>Robert Nesbitt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DDEA"/>
        </a:solidFill>
        <a:effectLst/>
      </p:bgPr>
    </p:bg>
    <p:spTree>
      <p:nvGrpSpPr>
        <p:cNvPr id="1" name=""/>
        <p:cNvGrpSpPr/>
        <p:nvPr/>
      </p:nvGrpSpPr>
      <p:grpSpPr>
        <a:xfrm>
          <a:off x="0" y="0"/>
          <a:ext cx="0" cy="0"/>
          <a:chOff x="0" y="0"/>
          <a:chExt cx="0" cy="0"/>
        </a:xfrm>
      </p:grpSpPr>
      <p:grpSp>
        <p:nvGrpSpPr>
          <p:cNvPr id="2" name="Group 2"/>
          <p:cNvGrpSpPr/>
          <p:nvPr/>
        </p:nvGrpSpPr>
        <p:grpSpPr>
          <a:xfrm>
            <a:off x="-1784668" y="-507898"/>
            <a:ext cx="7970472" cy="11051698"/>
            <a:chOff x="0" y="0"/>
            <a:chExt cx="5594350" cy="7757014"/>
          </a:xfrm>
        </p:grpSpPr>
        <p:sp>
          <p:nvSpPr>
            <p:cNvPr id="3" name="Freeform 3"/>
            <p:cNvSpPr/>
            <p:nvPr/>
          </p:nvSpPr>
          <p:spPr>
            <a:xfrm>
              <a:off x="-80010" y="-191770"/>
              <a:ext cx="6264910" cy="8126585"/>
            </a:xfrm>
            <a:custGeom>
              <a:avLst/>
              <a:gdLst/>
              <a:ahLst/>
              <a:cxnLst/>
              <a:rect l="l" t="t" r="r" b="b"/>
              <a:pathLst>
                <a:path w="6264910" h="8126585">
                  <a:moveTo>
                    <a:pt x="3576320" y="400802"/>
                  </a:moveTo>
                  <a:cubicBezTo>
                    <a:pt x="4768850" y="630913"/>
                    <a:pt x="6264910" y="1270304"/>
                    <a:pt x="5435600" y="4159862"/>
                  </a:cubicBezTo>
                  <a:cubicBezTo>
                    <a:pt x="4606290" y="7049420"/>
                    <a:pt x="2889250" y="7562339"/>
                    <a:pt x="2059940" y="7878522"/>
                  </a:cubicBezTo>
                  <a:cubicBezTo>
                    <a:pt x="1230630" y="8126584"/>
                    <a:pt x="256540" y="7442892"/>
                    <a:pt x="600710" y="5740775"/>
                  </a:cubicBezTo>
                  <a:cubicBezTo>
                    <a:pt x="901700" y="4251204"/>
                    <a:pt x="0" y="2378700"/>
                    <a:pt x="86360" y="1152614"/>
                  </a:cubicBezTo>
                  <a:cubicBezTo>
                    <a:pt x="172720" y="0"/>
                    <a:pt x="2145030" y="142240"/>
                    <a:pt x="3576320" y="400802"/>
                  </a:cubicBezTo>
                  <a:close/>
                </a:path>
              </a:pathLst>
            </a:custGeom>
            <a:blipFill>
              <a:blip r:embed="rId2"/>
              <a:stretch>
                <a:fillRect l="-69265" r="-14402"/>
              </a:stretch>
            </a:blipFill>
          </p:spPr>
          <p:txBody>
            <a:bodyPr/>
            <a:lstStyle/>
            <a:p>
              <a:endParaRPr lang="en-GB"/>
            </a:p>
          </p:txBody>
        </p:sp>
      </p:grpSp>
      <p:sp>
        <p:nvSpPr>
          <p:cNvPr id="4" name="TextBox 4"/>
          <p:cNvSpPr txBox="1"/>
          <p:nvPr/>
        </p:nvSpPr>
        <p:spPr>
          <a:xfrm>
            <a:off x="6527232" y="2741268"/>
            <a:ext cx="10829382" cy="1099185"/>
          </a:xfrm>
          <a:prstGeom prst="rect">
            <a:avLst/>
          </a:prstGeom>
        </p:spPr>
        <p:txBody>
          <a:bodyPr lIns="0" tIns="0" rIns="0" bIns="0" rtlCol="0" anchor="t">
            <a:spAutoFit/>
          </a:bodyPr>
          <a:lstStyle/>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Peer panels have been </a:t>
            </a:r>
            <a:r>
              <a:rPr lang="en-US" sz="2100" dirty="0" err="1">
                <a:solidFill>
                  <a:srgbClr val="000000"/>
                </a:solidFill>
                <a:latin typeface="Montserrat"/>
                <a:ea typeface="Montserrat"/>
                <a:cs typeface="Montserrat"/>
                <a:sym typeface="Montserrat"/>
              </a:rPr>
              <a:t>utilised</a:t>
            </a:r>
            <a:r>
              <a:rPr lang="en-US" sz="2100" dirty="0">
                <a:solidFill>
                  <a:srgbClr val="000000"/>
                </a:solidFill>
                <a:latin typeface="Montserrat"/>
                <a:ea typeface="Montserrat"/>
                <a:cs typeface="Montserrat"/>
                <a:sym typeface="Montserrat"/>
              </a:rPr>
              <a:t> to influence system discussions and actions</a:t>
            </a:r>
          </a:p>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Where possible, self-referral is encouraged and barriers are identified and addressed in system design</a:t>
            </a:r>
          </a:p>
        </p:txBody>
      </p:sp>
      <p:sp>
        <p:nvSpPr>
          <p:cNvPr id="5" name="TextBox 5"/>
          <p:cNvSpPr txBox="1"/>
          <p:nvPr/>
        </p:nvSpPr>
        <p:spPr>
          <a:xfrm>
            <a:off x="6527232" y="2295999"/>
            <a:ext cx="1832000" cy="356235"/>
          </a:xfrm>
          <a:prstGeom prst="rect">
            <a:avLst/>
          </a:prstGeom>
        </p:spPr>
        <p:txBody>
          <a:bodyPr lIns="0" tIns="0" rIns="0" bIns="0" rtlCol="0" anchor="t">
            <a:spAutoFit/>
          </a:bodyPr>
          <a:lstStyle/>
          <a:p>
            <a:pPr algn="l">
              <a:lnSpc>
                <a:spcPts val="2940"/>
              </a:lnSpc>
            </a:pPr>
            <a:r>
              <a:rPr lang="en-US" sz="2100">
                <a:solidFill>
                  <a:srgbClr val="000000"/>
                </a:solidFill>
                <a:latin typeface="Montserrat"/>
                <a:ea typeface="Montserrat"/>
                <a:cs typeface="Montserrat"/>
                <a:sym typeface="Montserrat"/>
              </a:rPr>
              <a:t>Systems</a:t>
            </a:r>
          </a:p>
        </p:txBody>
      </p:sp>
      <p:sp>
        <p:nvSpPr>
          <p:cNvPr id="6" name="TextBox 6"/>
          <p:cNvSpPr txBox="1"/>
          <p:nvPr/>
        </p:nvSpPr>
        <p:spPr>
          <a:xfrm>
            <a:off x="6527232" y="971550"/>
            <a:ext cx="5209117" cy="537845"/>
          </a:xfrm>
          <a:prstGeom prst="rect">
            <a:avLst/>
          </a:prstGeom>
        </p:spPr>
        <p:txBody>
          <a:bodyPr lIns="0" tIns="0" rIns="0" bIns="0" rtlCol="0" anchor="t">
            <a:spAutoFit/>
          </a:bodyPr>
          <a:lstStyle/>
          <a:p>
            <a:pPr algn="l">
              <a:lnSpc>
                <a:spcPts val="4480"/>
              </a:lnSpc>
            </a:pPr>
            <a:r>
              <a:rPr lang="en-US" sz="3200" b="1">
                <a:solidFill>
                  <a:srgbClr val="000000"/>
                </a:solidFill>
                <a:latin typeface="Montserrat Bold"/>
                <a:ea typeface="Montserrat Bold"/>
                <a:cs typeface="Montserrat Bold"/>
                <a:sym typeface="Montserrat Bold"/>
              </a:rPr>
              <a:t>Structural Stigma</a:t>
            </a:r>
          </a:p>
        </p:txBody>
      </p:sp>
      <p:sp>
        <p:nvSpPr>
          <p:cNvPr id="7" name="TextBox 7"/>
          <p:cNvSpPr txBox="1"/>
          <p:nvPr/>
        </p:nvSpPr>
        <p:spPr>
          <a:xfrm>
            <a:off x="6527232" y="1687401"/>
            <a:ext cx="9036846" cy="396240"/>
          </a:xfrm>
          <a:prstGeom prst="rect">
            <a:avLst/>
          </a:prstGeom>
        </p:spPr>
        <p:txBody>
          <a:bodyPr lIns="0" tIns="0" rIns="0" bIns="0" rtlCol="0" anchor="t">
            <a:spAutoFit/>
          </a:bodyPr>
          <a:lstStyle/>
          <a:p>
            <a:pPr algn="l">
              <a:lnSpc>
                <a:spcPts val="3359"/>
              </a:lnSpc>
            </a:pPr>
            <a:r>
              <a:rPr lang="en-US" sz="2400" b="1">
                <a:solidFill>
                  <a:srgbClr val="000000"/>
                </a:solidFill>
                <a:latin typeface="Montserrat Semi-Bold"/>
                <a:ea typeface="Montserrat Semi-Bold"/>
                <a:cs typeface="Montserrat Semi-Bold"/>
                <a:sym typeface="Montserrat Semi-Bold"/>
              </a:rPr>
              <a:t>How we address these issues</a:t>
            </a:r>
          </a:p>
        </p:txBody>
      </p:sp>
      <p:sp>
        <p:nvSpPr>
          <p:cNvPr id="8" name="TextBox 8"/>
          <p:cNvSpPr txBox="1"/>
          <p:nvPr/>
        </p:nvSpPr>
        <p:spPr>
          <a:xfrm>
            <a:off x="6527232" y="4555530"/>
            <a:ext cx="10829382" cy="2576859"/>
          </a:xfrm>
          <a:prstGeom prst="rect">
            <a:avLst/>
          </a:prstGeom>
        </p:spPr>
        <p:txBody>
          <a:bodyPr lIns="0" tIns="0" rIns="0" bIns="0" rtlCol="0" anchor="t">
            <a:spAutoFit/>
          </a:bodyPr>
          <a:lstStyle/>
          <a:p>
            <a:pPr marL="453390" lvl="1" indent="-226695">
              <a:lnSpc>
                <a:spcPts val="2940"/>
              </a:lnSpc>
              <a:buFont typeface="Arial"/>
              <a:buChar char="•"/>
            </a:pPr>
            <a:r>
              <a:rPr lang="en-US" sz="2100" dirty="0">
                <a:solidFill>
                  <a:srgbClr val="000000"/>
                </a:solidFill>
                <a:latin typeface="Montserrat"/>
                <a:ea typeface="Montserrat"/>
                <a:cs typeface="Montserrat"/>
                <a:sym typeface="Montserrat"/>
              </a:rPr>
              <a:t>Co-design and Co-production at the heart of all PA&amp;S </a:t>
            </a:r>
            <a:r>
              <a:rPr lang="en-US" sz="2100" dirty="0" err="1">
                <a:solidFill>
                  <a:srgbClr val="000000"/>
                </a:solidFill>
                <a:latin typeface="Montserrat"/>
                <a:ea typeface="Montserrat"/>
                <a:cs typeface="Montserrat"/>
                <a:sym typeface="Montserrat"/>
              </a:rPr>
              <a:t>programmes</a:t>
            </a:r>
            <a:endParaRPr lang="en-US" sz="2100">
              <a:solidFill>
                <a:srgbClr val="000000"/>
              </a:solidFill>
              <a:latin typeface="Montserrat"/>
              <a:ea typeface="Montserrat"/>
              <a:cs typeface="Montserrat"/>
              <a:sym typeface="Montserrat"/>
            </a:endParaRPr>
          </a:p>
          <a:p>
            <a:pPr marL="453390" lvl="1" indent="-226695" algn="l">
              <a:lnSpc>
                <a:spcPts val="2940"/>
              </a:lnSpc>
              <a:buFont typeface="Arial"/>
              <a:buChar char="•"/>
            </a:pPr>
            <a:r>
              <a:rPr lang="en-US" sz="2100">
                <a:solidFill>
                  <a:srgbClr val="000000"/>
                </a:solidFill>
                <a:latin typeface="Montserrat"/>
                <a:ea typeface="Montserrat"/>
                <a:cs typeface="Montserrat"/>
                <a:sym typeface="Montserrat"/>
              </a:rPr>
              <a:t>Peers are supported using person-</a:t>
            </a:r>
            <a:r>
              <a:rPr lang="en-US" sz="2100" err="1">
                <a:solidFill>
                  <a:srgbClr val="000000"/>
                </a:solidFill>
                <a:latin typeface="Montserrat"/>
                <a:ea typeface="Montserrat"/>
                <a:cs typeface="Montserrat"/>
                <a:sym typeface="Montserrat"/>
              </a:rPr>
              <a:t>centred</a:t>
            </a:r>
            <a:r>
              <a:rPr lang="en-US" sz="2100">
                <a:solidFill>
                  <a:srgbClr val="000000"/>
                </a:solidFill>
                <a:latin typeface="Montserrat"/>
                <a:ea typeface="Montserrat"/>
                <a:cs typeface="Montserrat"/>
                <a:sym typeface="Montserrat"/>
              </a:rPr>
              <a:t> approaches - case studies to follow!</a:t>
            </a:r>
            <a:endParaRPr lang="en-US" sz="2100" dirty="0">
              <a:solidFill>
                <a:srgbClr val="000000"/>
              </a:solidFill>
              <a:latin typeface="Montserrat"/>
              <a:ea typeface="Montserrat"/>
              <a:cs typeface="Montserrat"/>
              <a:sym typeface="Montserrat"/>
            </a:endParaRPr>
          </a:p>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Peer leadership is considered as a long-term solution beyond </a:t>
            </a:r>
            <a:r>
              <a:rPr lang="en-US" sz="2100" dirty="0" err="1">
                <a:solidFill>
                  <a:srgbClr val="000000"/>
                </a:solidFill>
                <a:latin typeface="Montserrat"/>
                <a:ea typeface="Montserrat"/>
                <a:cs typeface="Montserrat"/>
                <a:sym typeface="Montserrat"/>
              </a:rPr>
              <a:t>programme</a:t>
            </a:r>
            <a:r>
              <a:rPr lang="en-US" sz="2100" dirty="0">
                <a:solidFill>
                  <a:srgbClr val="000000"/>
                </a:solidFill>
                <a:latin typeface="Montserrat"/>
                <a:ea typeface="Montserrat"/>
                <a:cs typeface="Montserrat"/>
                <a:sym typeface="Montserrat"/>
              </a:rPr>
              <a:t> deliver</a:t>
            </a:r>
          </a:p>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Value of Peer Led Community Groups and structures leading on and attracting own funding opportunities. </a:t>
            </a:r>
          </a:p>
        </p:txBody>
      </p:sp>
      <p:sp>
        <p:nvSpPr>
          <p:cNvPr id="9" name="TextBox 9"/>
          <p:cNvSpPr txBox="1"/>
          <p:nvPr/>
        </p:nvSpPr>
        <p:spPr>
          <a:xfrm>
            <a:off x="6527232" y="4113570"/>
            <a:ext cx="2332307" cy="356235"/>
          </a:xfrm>
          <a:prstGeom prst="rect">
            <a:avLst/>
          </a:prstGeom>
        </p:spPr>
        <p:txBody>
          <a:bodyPr lIns="0" tIns="0" rIns="0" bIns="0" rtlCol="0" anchor="t">
            <a:spAutoFit/>
          </a:bodyPr>
          <a:lstStyle/>
          <a:p>
            <a:pPr algn="l">
              <a:lnSpc>
                <a:spcPts val="2940"/>
              </a:lnSpc>
            </a:pPr>
            <a:r>
              <a:rPr lang="en-US" sz="2100">
                <a:solidFill>
                  <a:srgbClr val="000000"/>
                </a:solidFill>
                <a:latin typeface="Montserrat"/>
                <a:ea typeface="Montserrat"/>
                <a:cs typeface="Montserrat"/>
                <a:sym typeface="Montserrat"/>
              </a:rPr>
              <a:t>Programmes</a:t>
            </a:r>
          </a:p>
        </p:txBody>
      </p:sp>
      <p:sp>
        <p:nvSpPr>
          <p:cNvPr id="10" name="TextBox 10"/>
          <p:cNvSpPr txBox="1"/>
          <p:nvPr/>
        </p:nvSpPr>
        <p:spPr>
          <a:xfrm>
            <a:off x="6527232" y="7847466"/>
            <a:ext cx="10829382" cy="727710"/>
          </a:xfrm>
          <a:prstGeom prst="rect">
            <a:avLst/>
          </a:prstGeom>
        </p:spPr>
        <p:txBody>
          <a:bodyPr lIns="0" tIns="0" rIns="0" bIns="0" rtlCol="0" anchor="t">
            <a:spAutoFit/>
          </a:bodyPr>
          <a:lstStyle/>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Training provided across </a:t>
            </a:r>
            <a:r>
              <a:rPr lang="en-US" sz="2100" dirty="0" err="1">
                <a:solidFill>
                  <a:srgbClr val="000000"/>
                </a:solidFill>
                <a:latin typeface="Montserrat"/>
                <a:ea typeface="Montserrat"/>
                <a:cs typeface="Montserrat"/>
                <a:sym typeface="Montserrat"/>
              </a:rPr>
              <a:t>programmes</a:t>
            </a:r>
            <a:r>
              <a:rPr lang="en-US" sz="2100" dirty="0">
                <a:solidFill>
                  <a:srgbClr val="000000"/>
                </a:solidFill>
                <a:latin typeface="Montserrat"/>
                <a:ea typeface="Montserrat"/>
                <a:cs typeface="Montserrat"/>
                <a:sym typeface="Montserrat"/>
              </a:rPr>
              <a:t> to maintain fidelity in practice</a:t>
            </a:r>
          </a:p>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Staff in PA&amp;S trained to foster inclusivity and person-</a:t>
            </a:r>
            <a:r>
              <a:rPr lang="en-US" sz="2100" dirty="0" err="1">
                <a:solidFill>
                  <a:srgbClr val="000000"/>
                </a:solidFill>
                <a:latin typeface="Montserrat"/>
                <a:ea typeface="Montserrat"/>
                <a:cs typeface="Montserrat"/>
                <a:sym typeface="Montserrat"/>
              </a:rPr>
              <a:t>centred</a:t>
            </a:r>
            <a:r>
              <a:rPr lang="en-US" sz="2100" dirty="0">
                <a:solidFill>
                  <a:srgbClr val="000000"/>
                </a:solidFill>
                <a:latin typeface="Montserrat"/>
                <a:ea typeface="Montserrat"/>
                <a:cs typeface="Montserrat"/>
                <a:sym typeface="Montserrat"/>
              </a:rPr>
              <a:t> approaches.</a:t>
            </a:r>
          </a:p>
        </p:txBody>
      </p:sp>
      <p:sp>
        <p:nvSpPr>
          <p:cNvPr id="11" name="TextBox 11"/>
          <p:cNvSpPr txBox="1"/>
          <p:nvPr/>
        </p:nvSpPr>
        <p:spPr>
          <a:xfrm>
            <a:off x="6489499" y="7449666"/>
            <a:ext cx="1703260" cy="356235"/>
          </a:xfrm>
          <a:prstGeom prst="rect">
            <a:avLst/>
          </a:prstGeom>
        </p:spPr>
        <p:txBody>
          <a:bodyPr lIns="0" tIns="0" rIns="0" bIns="0" rtlCol="0" anchor="t">
            <a:spAutoFit/>
          </a:bodyPr>
          <a:lstStyle/>
          <a:p>
            <a:pPr algn="l">
              <a:lnSpc>
                <a:spcPts val="2940"/>
              </a:lnSpc>
            </a:pPr>
            <a:r>
              <a:rPr lang="en-US" sz="2100" dirty="0">
                <a:solidFill>
                  <a:srgbClr val="000000"/>
                </a:solidFill>
                <a:latin typeface="Montserrat"/>
                <a:ea typeface="Montserrat"/>
                <a:cs typeface="Montserrat"/>
                <a:sym typeface="Montserrat"/>
              </a:rPr>
              <a:t>Practices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DDEA"/>
        </a:solidFill>
        <a:effectLst/>
      </p:bgPr>
    </p:bg>
    <p:spTree>
      <p:nvGrpSpPr>
        <p:cNvPr id="1" name=""/>
        <p:cNvGrpSpPr/>
        <p:nvPr/>
      </p:nvGrpSpPr>
      <p:grpSpPr>
        <a:xfrm>
          <a:off x="0" y="0"/>
          <a:ext cx="0" cy="0"/>
          <a:chOff x="0" y="0"/>
          <a:chExt cx="0" cy="0"/>
        </a:xfrm>
      </p:grpSpPr>
      <p:grpSp>
        <p:nvGrpSpPr>
          <p:cNvPr id="2" name="Group 2"/>
          <p:cNvGrpSpPr/>
          <p:nvPr/>
        </p:nvGrpSpPr>
        <p:grpSpPr>
          <a:xfrm>
            <a:off x="-1624510" y="353136"/>
            <a:ext cx="7970472" cy="11051698"/>
            <a:chOff x="0" y="0"/>
            <a:chExt cx="5594350" cy="7757014"/>
          </a:xfrm>
        </p:grpSpPr>
        <p:sp>
          <p:nvSpPr>
            <p:cNvPr id="3" name="Freeform 3"/>
            <p:cNvSpPr/>
            <p:nvPr/>
          </p:nvSpPr>
          <p:spPr>
            <a:xfrm>
              <a:off x="-80010" y="-191770"/>
              <a:ext cx="6264910" cy="8126585"/>
            </a:xfrm>
            <a:custGeom>
              <a:avLst/>
              <a:gdLst/>
              <a:ahLst/>
              <a:cxnLst/>
              <a:rect l="l" t="t" r="r" b="b"/>
              <a:pathLst>
                <a:path w="6264910" h="8126585">
                  <a:moveTo>
                    <a:pt x="3576320" y="400802"/>
                  </a:moveTo>
                  <a:cubicBezTo>
                    <a:pt x="4768850" y="630913"/>
                    <a:pt x="6264910" y="1270304"/>
                    <a:pt x="5435600" y="4159862"/>
                  </a:cubicBezTo>
                  <a:cubicBezTo>
                    <a:pt x="4606290" y="7049420"/>
                    <a:pt x="2889250" y="7562339"/>
                    <a:pt x="2059940" y="7878522"/>
                  </a:cubicBezTo>
                  <a:cubicBezTo>
                    <a:pt x="1230630" y="8126584"/>
                    <a:pt x="256540" y="7442892"/>
                    <a:pt x="600710" y="5740775"/>
                  </a:cubicBezTo>
                  <a:cubicBezTo>
                    <a:pt x="901700" y="4251204"/>
                    <a:pt x="0" y="2378700"/>
                    <a:pt x="86360" y="1152614"/>
                  </a:cubicBezTo>
                  <a:cubicBezTo>
                    <a:pt x="172720" y="0"/>
                    <a:pt x="2145030" y="142240"/>
                    <a:pt x="3576320" y="400802"/>
                  </a:cubicBezTo>
                  <a:close/>
                </a:path>
              </a:pathLst>
            </a:custGeom>
            <a:blipFill>
              <a:blip r:embed="rId2"/>
              <a:stretch>
                <a:fillRect b="-8891"/>
              </a:stretch>
            </a:blipFill>
          </p:spPr>
          <p:txBody>
            <a:bodyPr/>
            <a:lstStyle/>
            <a:p>
              <a:endParaRPr lang="en-GB"/>
            </a:p>
          </p:txBody>
        </p:sp>
      </p:grpSp>
      <p:sp>
        <p:nvSpPr>
          <p:cNvPr id="4" name="TextBox 4"/>
          <p:cNvSpPr txBox="1"/>
          <p:nvPr/>
        </p:nvSpPr>
        <p:spPr>
          <a:xfrm>
            <a:off x="7055937" y="1097247"/>
            <a:ext cx="5209117" cy="537845"/>
          </a:xfrm>
          <a:prstGeom prst="rect">
            <a:avLst/>
          </a:prstGeom>
        </p:spPr>
        <p:txBody>
          <a:bodyPr lIns="0" tIns="0" rIns="0" bIns="0" rtlCol="0" anchor="t">
            <a:spAutoFit/>
          </a:bodyPr>
          <a:lstStyle/>
          <a:p>
            <a:pPr algn="l">
              <a:lnSpc>
                <a:spcPts val="4480"/>
              </a:lnSpc>
            </a:pPr>
            <a:r>
              <a:rPr lang="en-US" sz="3200" b="1">
                <a:solidFill>
                  <a:srgbClr val="000000"/>
                </a:solidFill>
                <a:latin typeface="Montserrat Bold"/>
                <a:ea typeface="Montserrat Bold"/>
                <a:cs typeface="Montserrat Bold"/>
                <a:sym typeface="Montserrat Bold"/>
              </a:rPr>
              <a:t>PA&amp;S Case Studies</a:t>
            </a:r>
          </a:p>
        </p:txBody>
      </p:sp>
      <p:sp>
        <p:nvSpPr>
          <p:cNvPr id="5" name="TextBox 5"/>
          <p:cNvSpPr txBox="1"/>
          <p:nvPr/>
        </p:nvSpPr>
        <p:spPr>
          <a:xfrm>
            <a:off x="7138699" y="9151786"/>
            <a:ext cx="10203363" cy="703425"/>
          </a:xfrm>
          <a:prstGeom prst="rect">
            <a:avLst/>
          </a:prstGeom>
        </p:spPr>
        <p:txBody>
          <a:bodyPr lIns="0" tIns="0" rIns="0" bIns="0" rtlCol="0" anchor="t">
            <a:spAutoFit/>
          </a:bodyPr>
          <a:lstStyle/>
          <a:p>
            <a:pPr algn="l">
              <a:lnSpc>
                <a:spcPts val="2703"/>
              </a:lnSpc>
              <a:spcBef>
                <a:spcPct val="0"/>
              </a:spcBef>
            </a:pPr>
            <a:r>
              <a:rPr lang="en-US" sz="1931" b="1" u="sng" dirty="0">
                <a:solidFill>
                  <a:srgbClr val="000000"/>
                </a:solidFill>
                <a:latin typeface="Helvetica Bold"/>
                <a:ea typeface="Helvetica Bold"/>
                <a:cs typeface="Helvetica Bold"/>
                <a:sym typeface="Helvetica Bold"/>
                <a:hlinkClick r:id="rId3" tooltip="https://www.gov.scot/publications/time-space-compassion-supporting-people-experiencing-suicidal-crisis-stories-time-space-compassion-practice-volume-1/pages/6/"/>
              </a:rPr>
              <a:t>5. The Changing Room (SAMH) - Time Space Compassion - supporting people experiencing suicidal crisis: stories in practice - volume 1 - </a:t>
            </a:r>
            <a:r>
              <a:rPr lang="en-US" sz="1931" b="1" u="sng" dirty="0" err="1">
                <a:solidFill>
                  <a:srgbClr val="000000"/>
                </a:solidFill>
                <a:latin typeface="Helvetica Bold"/>
                <a:ea typeface="Helvetica Bold"/>
                <a:cs typeface="Helvetica Bold"/>
                <a:sym typeface="Helvetica Bold"/>
                <a:hlinkClick r:id="rId3" tooltip="https://www.gov.scot/publications/time-space-compassion-supporting-people-experiencing-suicidal-crisis-stories-time-space-compassion-practice-volume-1/pages/6/"/>
              </a:rPr>
              <a:t>gov.scot</a:t>
            </a:r>
            <a:endParaRPr lang="en-US" sz="1931" b="1" u="sng" dirty="0">
              <a:solidFill>
                <a:srgbClr val="000000"/>
              </a:solidFill>
              <a:latin typeface="Helvetica Bold"/>
              <a:ea typeface="Helvetica Bold"/>
              <a:cs typeface="Helvetica Bold"/>
              <a:sym typeface="Helvetica Bold"/>
              <a:hlinkClick r:id="rId3" tooltip="https://www.gov.scot/publications/time-space-compassion-supporting-people-experiencing-suicidal-crisis-stories-time-space-compassion-practice-volume-1/pages/6/"/>
            </a:endParaRPr>
          </a:p>
        </p:txBody>
      </p:sp>
      <p:sp>
        <p:nvSpPr>
          <p:cNvPr id="6" name="TextBox 6"/>
          <p:cNvSpPr txBox="1"/>
          <p:nvPr/>
        </p:nvSpPr>
        <p:spPr>
          <a:xfrm>
            <a:off x="7055937" y="8748727"/>
            <a:ext cx="4637299" cy="403059"/>
          </a:xfrm>
          <a:prstGeom prst="rect">
            <a:avLst/>
          </a:prstGeom>
        </p:spPr>
        <p:txBody>
          <a:bodyPr wrap="square" lIns="0" tIns="0" rIns="0" bIns="0" rtlCol="0" anchor="t">
            <a:spAutoFit/>
          </a:bodyPr>
          <a:lstStyle/>
          <a:p>
            <a:pPr algn="l">
              <a:lnSpc>
                <a:spcPts val="3359"/>
              </a:lnSpc>
            </a:pPr>
            <a:r>
              <a:rPr lang="en-US" sz="2400" b="1" dirty="0">
                <a:solidFill>
                  <a:srgbClr val="000000"/>
                </a:solidFill>
                <a:latin typeface="Montserrat Semi-Bold"/>
                <a:ea typeface="Montserrat Semi-Bold"/>
                <a:cs typeface="Montserrat Semi-Bold"/>
                <a:sym typeface="Montserrat Semi-Bold"/>
              </a:rPr>
              <a:t>Time Space Compassion</a:t>
            </a:r>
          </a:p>
        </p:txBody>
      </p:sp>
      <p:sp>
        <p:nvSpPr>
          <p:cNvPr id="7" name="TextBox 7"/>
          <p:cNvSpPr txBox="1"/>
          <p:nvPr/>
        </p:nvSpPr>
        <p:spPr>
          <a:xfrm>
            <a:off x="7055937" y="2135291"/>
            <a:ext cx="10203363" cy="4930136"/>
          </a:xfrm>
          <a:prstGeom prst="rect">
            <a:avLst/>
          </a:prstGeom>
        </p:spPr>
        <p:txBody>
          <a:bodyPr lIns="0" tIns="0" rIns="0" bIns="0" rtlCol="0" anchor="t">
            <a:spAutoFit/>
          </a:bodyPr>
          <a:lstStyle/>
          <a:p>
            <a:pPr algn="l">
              <a:lnSpc>
                <a:spcPts val="4935"/>
              </a:lnSpc>
              <a:spcBef>
                <a:spcPct val="0"/>
              </a:spcBef>
            </a:pPr>
            <a:r>
              <a:rPr lang="en-US" sz="3525" i="1">
                <a:solidFill>
                  <a:srgbClr val="000000"/>
                </a:solidFill>
                <a:latin typeface="Montserrat Italics"/>
                <a:ea typeface="Montserrat Italics"/>
                <a:cs typeface="Montserrat Italics"/>
                <a:sym typeface="Montserrat Italics"/>
              </a:rPr>
              <a:t>"The lads from The Changing Room have a WhatsApp group and we chat about everything, even laugh about it. </a:t>
            </a:r>
            <a:r>
              <a:rPr lang="en-US" sz="3525" b="1" i="1">
                <a:solidFill>
                  <a:srgbClr val="000000"/>
                </a:solidFill>
                <a:latin typeface="Montserrat Bold Italics"/>
                <a:ea typeface="Montserrat Bold Italics"/>
                <a:cs typeface="Montserrat Bold Italics"/>
                <a:sym typeface="Montserrat Bold Italics"/>
              </a:rPr>
              <a:t>Mental health is not a taboo subject anymore, we’re just chatting away.</a:t>
            </a:r>
            <a:r>
              <a:rPr lang="en-US" sz="3525" i="1">
                <a:solidFill>
                  <a:srgbClr val="000000"/>
                </a:solidFill>
                <a:latin typeface="Montserrat Italics"/>
                <a:ea typeface="Montserrat Italics"/>
                <a:cs typeface="Montserrat Italics"/>
                <a:sym typeface="Montserrat Italics"/>
              </a:rPr>
              <a:t> Five years ago that would have been </a:t>
            </a:r>
            <a:r>
              <a:rPr lang="en-US" sz="3525" i="1" u="sng">
                <a:solidFill>
                  <a:srgbClr val="000000"/>
                </a:solidFill>
                <a:latin typeface="Montserrat Italics"/>
                <a:ea typeface="Montserrat Italics"/>
                <a:cs typeface="Montserrat Italics"/>
                <a:sym typeface="Montserrat Italics"/>
              </a:rPr>
              <a:t>so embarrassing</a:t>
            </a:r>
            <a:r>
              <a:rPr lang="en-US" sz="3525" i="1">
                <a:solidFill>
                  <a:srgbClr val="000000"/>
                </a:solidFill>
                <a:latin typeface="Montserrat Italics"/>
                <a:ea typeface="Montserrat Italics"/>
                <a:cs typeface="Montserrat Italics"/>
                <a:sym typeface="Montserrat Italics"/>
              </a:rPr>
              <a:t> for me, but </a:t>
            </a:r>
            <a:r>
              <a:rPr lang="en-US" sz="3525" b="1" i="1">
                <a:solidFill>
                  <a:srgbClr val="000000"/>
                </a:solidFill>
                <a:latin typeface="Montserrat Bold Italics"/>
                <a:ea typeface="Montserrat Bold Italics"/>
                <a:cs typeface="Montserrat Bold Italics"/>
                <a:sym typeface="Montserrat Bold Italics"/>
              </a:rPr>
              <a:t>the last two years have been the best time of my life.</a:t>
            </a:r>
            <a:r>
              <a:rPr lang="en-US" sz="3525" i="1">
                <a:solidFill>
                  <a:srgbClr val="000000"/>
                </a:solidFill>
                <a:latin typeface="Montserrat Italics"/>
                <a:ea typeface="Montserrat Italics"/>
                <a:cs typeface="Montserrat Italics"/>
                <a:sym typeface="Montserrat Italics"/>
              </a:rPr>
              <a:t>” </a:t>
            </a:r>
          </a:p>
        </p:txBody>
      </p:sp>
      <p:sp>
        <p:nvSpPr>
          <p:cNvPr id="8" name="TextBox 8"/>
          <p:cNvSpPr txBox="1"/>
          <p:nvPr/>
        </p:nvSpPr>
        <p:spPr>
          <a:xfrm>
            <a:off x="13072118" y="7155852"/>
            <a:ext cx="4187182" cy="530228"/>
          </a:xfrm>
          <a:prstGeom prst="rect">
            <a:avLst/>
          </a:prstGeom>
        </p:spPr>
        <p:txBody>
          <a:bodyPr lIns="0" tIns="0" rIns="0" bIns="0" rtlCol="0" anchor="t">
            <a:spAutoFit/>
          </a:bodyPr>
          <a:lstStyle/>
          <a:p>
            <a:pPr algn="r">
              <a:lnSpc>
                <a:spcPts val="4374"/>
              </a:lnSpc>
              <a:spcBef>
                <a:spcPct val="0"/>
              </a:spcBef>
            </a:pPr>
            <a:r>
              <a:rPr lang="en-US" sz="3124" u="sng">
                <a:solidFill>
                  <a:srgbClr val="000000"/>
                </a:solidFill>
                <a:latin typeface="Montserrat"/>
                <a:ea typeface="Montserrat"/>
                <a:cs typeface="Montserrat"/>
                <a:sym typeface="Montserrat"/>
                <a:hlinkClick r:id="rId4" tooltip="https://www.samh.org.uk/about-mental-health/samh-stories/steves-story"/>
              </a:rPr>
              <a:t>Steve from Falkirk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3DFF1"/>
        </a:solidFill>
        <a:effectLst/>
      </p:bgPr>
    </p:bg>
    <p:spTree>
      <p:nvGrpSpPr>
        <p:cNvPr id="1" name="">
          <a:extLst>
            <a:ext uri="{FF2B5EF4-FFF2-40B4-BE49-F238E27FC236}">
              <a16:creationId xmlns:a16="http://schemas.microsoft.com/office/drawing/2014/main" id="{CA00FCBC-9783-E321-B8D1-58DAE9884EE5}"/>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E976193C-7F4C-F6A8-DEA0-394081AE8BD1}"/>
              </a:ext>
            </a:extLst>
          </p:cNvPr>
          <p:cNvSpPr txBox="1"/>
          <p:nvPr/>
        </p:nvSpPr>
        <p:spPr>
          <a:xfrm>
            <a:off x="6321658" y="5347915"/>
            <a:ext cx="10829382" cy="345479"/>
          </a:xfrm>
          <a:prstGeom prst="rect">
            <a:avLst/>
          </a:prstGeom>
        </p:spPr>
        <p:txBody>
          <a:bodyPr lIns="0" tIns="0" rIns="0" bIns="0" rtlCol="0" anchor="t">
            <a:spAutoFit/>
          </a:bodyPr>
          <a:lstStyle/>
          <a:p>
            <a:pPr marL="226695" lvl="1" algn="l">
              <a:lnSpc>
                <a:spcPts val="2940"/>
              </a:lnSpc>
            </a:pPr>
            <a:r>
              <a:rPr lang="en-US" sz="2100">
                <a:solidFill>
                  <a:srgbClr val="000000"/>
                </a:solidFill>
                <a:latin typeface="Montserrat"/>
                <a:ea typeface="Montserrat"/>
                <a:cs typeface="Montserrat"/>
                <a:sym typeface="Montserrat"/>
              </a:rPr>
              <a:t>.</a:t>
            </a:r>
          </a:p>
        </p:txBody>
      </p:sp>
      <p:sp>
        <p:nvSpPr>
          <p:cNvPr id="5" name="TextBox 4">
            <a:extLst>
              <a:ext uri="{FF2B5EF4-FFF2-40B4-BE49-F238E27FC236}">
                <a16:creationId xmlns:a16="http://schemas.microsoft.com/office/drawing/2014/main" id="{0F53E35E-5A73-C999-C3C4-673D2801DF95}"/>
              </a:ext>
            </a:extLst>
          </p:cNvPr>
          <p:cNvSpPr txBox="1"/>
          <p:nvPr/>
        </p:nvSpPr>
        <p:spPr>
          <a:xfrm>
            <a:off x="7107880" y="2313494"/>
            <a:ext cx="10043160" cy="6075509"/>
          </a:xfrm>
          <a:prstGeom prst="rect">
            <a:avLst/>
          </a:prstGeom>
          <a:noFill/>
        </p:spPr>
        <p:txBody>
          <a:bodyPr wrap="square">
            <a:spAutoFit/>
          </a:bodyPr>
          <a:lstStyle/>
          <a:p>
            <a:pPr>
              <a:lnSpc>
                <a:spcPct val="90000"/>
              </a:lnSpc>
              <a:spcBef>
                <a:spcPct val="0"/>
              </a:spcBef>
              <a:spcAft>
                <a:spcPts val="600"/>
              </a:spcAft>
            </a:pPr>
            <a:r>
              <a:rPr lang="en-US" sz="2800" dirty="0">
                <a:latin typeface="Montserrat" pitchFamily="2" charset="0"/>
                <a:sym typeface="Montserrat Italics"/>
              </a:rPr>
              <a:t>In your groups </a:t>
            </a:r>
          </a:p>
          <a:p>
            <a:pPr>
              <a:lnSpc>
                <a:spcPct val="90000"/>
              </a:lnSpc>
              <a:spcBef>
                <a:spcPct val="0"/>
              </a:spcBef>
              <a:spcAft>
                <a:spcPts val="600"/>
              </a:spcAft>
            </a:pPr>
            <a:endParaRPr lang="en-US" sz="2800" dirty="0">
              <a:latin typeface="Montserrat" pitchFamily="2" charset="0"/>
              <a:sym typeface="Montserrat Italics"/>
            </a:endParaRPr>
          </a:p>
          <a:p>
            <a:pPr>
              <a:lnSpc>
                <a:spcPct val="90000"/>
              </a:lnSpc>
              <a:spcBef>
                <a:spcPct val="0"/>
              </a:spcBef>
              <a:spcAft>
                <a:spcPts val="600"/>
              </a:spcAft>
            </a:pPr>
            <a:r>
              <a:rPr lang="en-US" sz="2800" dirty="0">
                <a:latin typeface="Montserrat" pitchFamily="2" charset="0"/>
                <a:sym typeface="Montserrat Italics"/>
              </a:rPr>
              <a:t>Consider if you or people you work with wanted to talk about the structural stigma experienced</a:t>
            </a:r>
            <a:r>
              <a:rPr lang="en-US" sz="2800" dirty="0">
                <a:sym typeface="Montserrat Italics"/>
              </a:rPr>
              <a:t>….</a:t>
            </a:r>
          </a:p>
          <a:p>
            <a:pPr>
              <a:lnSpc>
                <a:spcPct val="90000"/>
              </a:lnSpc>
              <a:spcBef>
                <a:spcPct val="0"/>
              </a:spcBef>
              <a:spcAft>
                <a:spcPts val="600"/>
              </a:spcAft>
            </a:pPr>
            <a:endParaRPr lang="en-US" sz="3000" dirty="0">
              <a:latin typeface="Montserrat" pitchFamily="2" charset="0"/>
              <a:sym typeface="Montserrat Italics"/>
            </a:endParaRPr>
          </a:p>
          <a:p>
            <a:pPr>
              <a:lnSpc>
                <a:spcPct val="90000"/>
              </a:lnSpc>
              <a:spcBef>
                <a:spcPct val="0"/>
              </a:spcBef>
              <a:spcAft>
                <a:spcPts val="600"/>
              </a:spcAft>
            </a:pPr>
            <a:r>
              <a:rPr lang="en-US" sz="3000" dirty="0">
                <a:latin typeface="Montserrat" pitchFamily="2" charset="0"/>
                <a:sym typeface="Montserrat Italics"/>
              </a:rPr>
              <a:t>How would we create the right conditions to </a:t>
            </a:r>
            <a:r>
              <a:rPr lang="en-US" sz="3000">
                <a:latin typeface="Montserrat" pitchFamily="2" charset="0"/>
                <a:sym typeface="Montserrat Italics"/>
              </a:rPr>
              <a:t>establishing safer spaces…</a:t>
            </a:r>
            <a:endParaRPr lang="en-US" sz="3000" dirty="0">
              <a:latin typeface="Montserrat" pitchFamily="2" charset="0"/>
              <a:sym typeface="Montserrat Italics"/>
            </a:endParaRPr>
          </a:p>
          <a:p>
            <a:pPr indent="-228600">
              <a:lnSpc>
                <a:spcPct val="90000"/>
              </a:lnSpc>
              <a:spcBef>
                <a:spcPct val="0"/>
              </a:spcBef>
              <a:spcAft>
                <a:spcPts val="600"/>
              </a:spcAft>
              <a:buFont typeface="Arial" panose="020B0604020202020204" pitchFamily="34" charset="0"/>
              <a:buChar char="•"/>
            </a:pPr>
            <a:endParaRPr lang="en-US" sz="3000" i="1" dirty="0">
              <a:latin typeface="Montserrat" pitchFamily="2" charset="0"/>
              <a:sym typeface="Montserrat Italics"/>
            </a:endParaRPr>
          </a:p>
          <a:p>
            <a:pPr marL="1943100" lvl="3" indent="-228600">
              <a:lnSpc>
                <a:spcPct val="90000"/>
              </a:lnSpc>
              <a:spcBef>
                <a:spcPct val="0"/>
              </a:spcBef>
              <a:spcAft>
                <a:spcPts val="600"/>
              </a:spcAft>
              <a:buFont typeface="Arial" panose="020B0604020202020204" pitchFamily="34" charset="0"/>
              <a:buChar char="•"/>
            </a:pPr>
            <a:r>
              <a:rPr lang="en-US" sz="3000" i="1" dirty="0">
                <a:latin typeface="Montserrat" pitchFamily="2" charset="0"/>
                <a:sym typeface="Montserrat Italics"/>
              </a:rPr>
              <a:t>What would you want this to be like? </a:t>
            </a:r>
          </a:p>
          <a:p>
            <a:pPr marL="1943100" lvl="3" indent="-228600">
              <a:lnSpc>
                <a:spcPct val="90000"/>
              </a:lnSpc>
              <a:spcBef>
                <a:spcPct val="0"/>
              </a:spcBef>
              <a:spcAft>
                <a:spcPts val="600"/>
              </a:spcAft>
              <a:buFont typeface="Arial" panose="020B0604020202020204" pitchFamily="34" charset="0"/>
              <a:buChar char="•"/>
            </a:pPr>
            <a:r>
              <a:rPr lang="en-US" sz="3000" i="1" dirty="0">
                <a:latin typeface="Montserrat" pitchFamily="2" charset="0"/>
                <a:sym typeface="Montserrat Italics"/>
              </a:rPr>
              <a:t>what a safe space would look like?</a:t>
            </a:r>
          </a:p>
          <a:p>
            <a:pPr marL="1943100" lvl="3" indent="-228600">
              <a:lnSpc>
                <a:spcPct val="90000"/>
              </a:lnSpc>
              <a:spcBef>
                <a:spcPct val="0"/>
              </a:spcBef>
              <a:spcAft>
                <a:spcPts val="600"/>
              </a:spcAft>
              <a:buFont typeface="Arial" panose="020B0604020202020204" pitchFamily="34" charset="0"/>
              <a:buChar char="•"/>
            </a:pPr>
            <a:r>
              <a:rPr lang="en-US" sz="3000" i="1" dirty="0">
                <a:latin typeface="Montserrat" pitchFamily="2" charset="0"/>
                <a:sym typeface="Montserrat Italics"/>
              </a:rPr>
              <a:t>What would you want it to feel like? </a:t>
            </a:r>
          </a:p>
          <a:p>
            <a:pPr marL="1943100" lvl="3" indent="-228600">
              <a:lnSpc>
                <a:spcPct val="90000"/>
              </a:lnSpc>
              <a:spcBef>
                <a:spcPct val="0"/>
              </a:spcBef>
              <a:spcAft>
                <a:spcPts val="600"/>
              </a:spcAft>
              <a:buFont typeface="Arial" panose="020B0604020202020204" pitchFamily="34" charset="0"/>
              <a:buChar char="•"/>
            </a:pPr>
            <a:r>
              <a:rPr lang="en-US" sz="3000" i="1" dirty="0">
                <a:latin typeface="Montserrat" pitchFamily="2" charset="0"/>
                <a:sym typeface="Montserrat Italics"/>
              </a:rPr>
              <a:t>What would be needed to create a safe space? </a:t>
            </a:r>
          </a:p>
        </p:txBody>
      </p:sp>
      <p:sp>
        <p:nvSpPr>
          <p:cNvPr id="9" name="TextBox 8">
            <a:extLst>
              <a:ext uri="{FF2B5EF4-FFF2-40B4-BE49-F238E27FC236}">
                <a16:creationId xmlns:a16="http://schemas.microsoft.com/office/drawing/2014/main" id="{1283C1CC-5927-7C5B-5C32-BDDD5608F370}"/>
              </a:ext>
            </a:extLst>
          </p:cNvPr>
          <p:cNvSpPr txBox="1"/>
          <p:nvPr/>
        </p:nvSpPr>
        <p:spPr>
          <a:xfrm>
            <a:off x="7027182" y="1132204"/>
            <a:ext cx="10043160" cy="646331"/>
          </a:xfrm>
          <a:prstGeom prst="rect">
            <a:avLst/>
          </a:prstGeom>
          <a:noFill/>
        </p:spPr>
        <p:txBody>
          <a:bodyPr wrap="square">
            <a:spAutoFit/>
          </a:bodyPr>
          <a:lstStyle/>
          <a:p>
            <a:pPr>
              <a:lnSpc>
                <a:spcPct val="90000"/>
              </a:lnSpc>
              <a:spcBef>
                <a:spcPct val="0"/>
              </a:spcBef>
              <a:spcAft>
                <a:spcPts val="600"/>
              </a:spcAft>
            </a:pPr>
            <a:r>
              <a:rPr lang="en-US" sz="4000" b="1" kern="1200" dirty="0">
                <a:latin typeface="Montserrat" pitchFamily="2" charset="0"/>
                <a:ea typeface="+mj-ea"/>
                <a:cs typeface="+mj-cs"/>
                <a:sym typeface="Montserrat Bold"/>
              </a:rPr>
              <a:t>What is a ‘Safer Space’?</a:t>
            </a:r>
          </a:p>
        </p:txBody>
      </p:sp>
      <p:grpSp>
        <p:nvGrpSpPr>
          <p:cNvPr id="11" name="Group 2">
            <a:extLst>
              <a:ext uri="{FF2B5EF4-FFF2-40B4-BE49-F238E27FC236}">
                <a16:creationId xmlns:a16="http://schemas.microsoft.com/office/drawing/2014/main" id="{C7FD23AF-AF64-D293-DBE0-687EB081FD56}"/>
              </a:ext>
            </a:extLst>
          </p:cNvPr>
          <p:cNvGrpSpPr/>
          <p:nvPr/>
        </p:nvGrpSpPr>
        <p:grpSpPr>
          <a:xfrm>
            <a:off x="-1624510" y="353136"/>
            <a:ext cx="7970472" cy="11051698"/>
            <a:chOff x="0" y="0"/>
            <a:chExt cx="5594350" cy="7757014"/>
          </a:xfrm>
        </p:grpSpPr>
        <p:sp>
          <p:nvSpPr>
            <p:cNvPr id="13" name="Freeform 3">
              <a:extLst>
                <a:ext uri="{FF2B5EF4-FFF2-40B4-BE49-F238E27FC236}">
                  <a16:creationId xmlns:a16="http://schemas.microsoft.com/office/drawing/2014/main" id="{97742D0E-F8EE-2D51-ABE2-65E062657AE1}"/>
                </a:ext>
              </a:extLst>
            </p:cNvPr>
            <p:cNvSpPr/>
            <p:nvPr/>
          </p:nvSpPr>
          <p:spPr>
            <a:xfrm>
              <a:off x="-80010" y="-191770"/>
              <a:ext cx="6264910" cy="8126585"/>
            </a:xfrm>
            <a:custGeom>
              <a:avLst/>
              <a:gdLst/>
              <a:ahLst/>
              <a:cxnLst/>
              <a:rect l="l" t="t" r="r" b="b"/>
              <a:pathLst>
                <a:path w="6264910" h="8126585">
                  <a:moveTo>
                    <a:pt x="3576320" y="400802"/>
                  </a:moveTo>
                  <a:cubicBezTo>
                    <a:pt x="4768850" y="630913"/>
                    <a:pt x="6264910" y="1270304"/>
                    <a:pt x="5435600" y="4159862"/>
                  </a:cubicBezTo>
                  <a:cubicBezTo>
                    <a:pt x="4606290" y="7049420"/>
                    <a:pt x="2889250" y="7562339"/>
                    <a:pt x="2059940" y="7878522"/>
                  </a:cubicBezTo>
                  <a:cubicBezTo>
                    <a:pt x="1230630" y="8126584"/>
                    <a:pt x="256540" y="7442892"/>
                    <a:pt x="600710" y="5740775"/>
                  </a:cubicBezTo>
                  <a:cubicBezTo>
                    <a:pt x="901700" y="4251204"/>
                    <a:pt x="0" y="2378700"/>
                    <a:pt x="86360" y="1152614"/>
                  </a:cubicBezTo>
                  <a:cubicBezTo>
                    <a:pt x="172720" y="0"/>
                    <a:pt x="2145030" y="142240"/>
                    <a:pt x="3576320" y="400802"/>
                  </a:cubicBezTo>
                  <a:close/>
                </a:path>
              </a:pathLst>
            </a:custGeom>
            <a:blipFill>
              <a:blip r:embed="rId2"/>
              <a:stretch>
                <a:fillRect b="-8891"/>
              </a:stretch>
            </a:blipFill>
          </p:spPr>
          <p:txBody>
            <a:bodyPr/>
            <a:lstStyle/>
            <a:p>
              <a:endParaRPr lang="en-GB"/>
            </a:p>
          </p:txBody>
        </p:sp>
      </p:grpSp>
    </p:spTree>
    <p:extLst>
      <p:ext uri="{BB962C8B-B14F-4D97-AF65-F5344CB8AC3E}">
        <p14:creationId xmlns:p14="http://schemas.microsoft.com/office/powerpoint/2010/main" val="2648884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3DF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73C5-7C32-8164-94D5-B50C90247AB7}"/>
              </a:ext>
            </a:extLst>
          </p:cNvPr>
          <p:cNvSpPr>
            <a:spLocks noGrp="1"/>
          </p:cNvSpPr>
          <p:nvPr>
            <p:ph type="title"/>
          </p:nvPr>
        </p:nvSpPr>
        <p:spPr>
          <a:xfrm>
            <a:off x="807720" y="359544"/>
            <a:ext cx="10896600" cy="1143000"/>
          </a:xfrm>
        </p:spPr>
        <p:txBody>
          <a:bodyPr/>
          <a:lstStyle/>
          <a:p>
            <a:pPr algn="l"/>
            <a:r>
              <a:rPr lang="en-GB" b="1" dirty="0">
                <a:latin typeface="Montserrat" pitchFamily="2" charset="0"/>
              </a:rPr>
              <a:t>Clinical Space &amp; Community Space </a:t>
            </a:r>
          </a:p>
        </p:txBody>
      </p:sp>
      <p:graphicFrame>
        <p:nvGraphicFramePr>
          <p:cNvPr id="4" name="Table 3">
            <a:extLst>
              <a:ext uri="{FF2B5EF4-FFF2-40B4-BE49-F238E27FC236}">
                <a16:creationId xmlns:a16="http://schemas.microsoft.com/office/drawing/2014/main" id="{26AEFDF3-8EEC-C33D-69DF-35C1CCB3B876}"/>
              </a:ext>
            </a:extLst>
          </p:cNvPr>
          <p:cNvGraphicFramePr>
            <a:graphicFrameLocks noGrp="1"/>
          </p:cNvGraphicFramePr>
          <p:nvPr>
            <p:extLst>
              <p:ext uri="{D42A27DB-BD31-4B8C-83A1-F6EECF244321}">
                <p14:modId xmlns:p14="http://schemas.microsoft.com/office/powerpoint/2010/main" val="1077121290"/>
              </p:ext>
            </p:extLst>
          </p:nvPr>
        </p:nvGraphicFramePr>
        <p:xfrm>
          <a:off x="807720" y="1950792"/>
          <a:ext cx="7894320" cy="7435572"/>
        </p:xfrm>
        <a:graphic>
          <a:graphicData uri="http://schemas.openxmlformats.org/drawingml/2006/table">
            <a:tbl>
              <a:tblPr/>
              <a:tblGrid>
                <a:gridCol w="2747922">
                  <a:extLst>
                    <a:ext uri="{9D8B030D-6E8A-4147-A177-3AD203B41FA5}">
                      <a16:colId xmlns:a16="http://schemas.microsoft.com/office/drawing/2014/main" val="1698488688"/>
                    </a:ext>
                  </a:extLst>
                </a:gridCol>
                <a:gridCol w="5146398">
                  <a:extLst>
                    <a:ext uri="{9D8B030D-6E8A-4147-A177-3AD203B41FA5}">
                      <a16:colId xmlns:a16="http://schemas.microsoft.com/office/drawing/2014/main" val="3154740219"/>
                    </a:ext>
                  </a:extLst>
                </a:gridCol>
              </a:tblGrid>
              <a:tr h="415982">
                <a:tc>
                  <a:txBody>
                    <a:bodyPr/>
                    <a:lstStyle/>
                    <a:p>
                      <a:r>
                        <a:rPr lang="en-GB" sz="2200" b="1">
                          <a:latin typeface="Montserrat" pitchFamily="2" charset="0"/>
                        </a:rPr>
                        <a:t>Aspect</a:t>
                      </a:r>
                    </a:p>
                  </a:txBody>
                  <a:tcPr marL="63746" marR="63746" marT="31873" marB="31873" anchor="ctr">
                    <a:lnL>
                      <a:noFill/>
                    </a:lnL>
                    <a:lnR>
                      <a:noFill/>
                    </a:lnR>
                    <a:lnT>
                      <a:noFill/>
                    </a:lnT>
                    <a:lnB>
                      <a:noFill/>
                    </a:lnB>
                    <a:noFill/>
                  </a:tcPr>
                </a:tc>
                <a:tc>
                  <a:txBody>
                    <a:bodyPr/>
                    <a:lstStyle/>
                    <a:p>
                      <a:r>
                        <a:rPr lang="en-GB" sz="2200" b="1">
                          <a:latin typeface="Montserrat" pitchFamily="2" charset="0"/>
                        </a:rPr>
                        <a:t>Description</a:t>
                      </a:r>
                    </a:p>
                  </a:txBody>
                  <a:tcPr marL="63746" marR="63746" marT="31873" marB="31873" anchor="ctr">
                    <a:lnL>
                      <a:noFill/>
                    </a:lnL>
                    <a:lnR>
                      <a:noFill/>
                    </a:lnR>
                    <a:lnT>
                      <a:noFill/>
                    </a:lnT>
                    <a:lnB>
                      <a:noFill/>
                    </a:lnB>
                    <a:noFill/>
                  </a:tcPr>
                </a:tc>
                <a:extLst>
                  <a:ext uri="{0D108BD9-81ED-4DB2-BD59-A6C34878D82A}">
                    <a16:rowId xmlns:a16="http://schemas.microsoft.com/office/drawing/2014/main" val="65522558"/>
                  </a:ext>
                </a:extLst>
              </a:tr>
              <a:tr h="701959">
                <a:tc>
                  <a:txBody>
                    <a:bodyPr/>
                    <a:lstStyle/>
                    <a:p>
                      <a:r>
                        <a:rPr lang="en-GB" sz="2000" b="1">
                          <a:latin typeface="Montserrat" pitchFamily="2" charset="0"/>
                        </a:rPr>
                        <a:t>Environment</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r>
                        <a:rPr lang="en-GB" sz="2000">
                          <a:latin typeface="Montserrat" pitchFamily="2" charset="0"/>
                        </a:rPr>
                        <a:t>Structured, formal, often medical or therapeutic setting.</a:t>
                      </a:r>
                    </a:p>
                  </a:txBody>
                  <a:tcPr marL="63746" marR="63746" marT="31873" marB="31873" anchor="ctr">
                    <a:lnL>
                      <a:noFill/>
                    </a:lnL>
                    <a:lnR>
                      <a:noFill/>
                    </a:lnR>
                    <a:lnT>
                      <a:noFill/>
                    </a:lnT>
                    <a:lnB>
                      <a:noFill/>
                    </a:lnB>
                    <a:noFill/>
                  </a:tcPr>
                </a:tc>
                <a:extLst>
                  <a:ext uri="{0D108BD9-81ED-4DB2-BD59-A6C34878D82A}">
                    <a16:rowId xmlns:a16="http://schemas.microsoft.com/office/drawing/2014/main" val="3837869665"/>
                  </a:ext>
                </a:extLst>
              </a:tr>
              <a:tr h="701959">
                <a:tc>
                  <a:txBody>
                    <a:bodyPr/>
                    <a:lstStyle/>
                    <a:p>
                      <a:r>
                        <a:rPr lang="en-GB" sz="2000" b="1">
                          <a:latin typeface="Montserrat" pitchFamily="2" charset="0"/>
                        </a:rPr>
                        <a:t>Focus</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r>
                        <a:rPr lang="en-GB" sz="2000">
                          <a:latin typeface="Montserrat" pitchFamily="2" charset="0"/>
                        </a:rPr>
                        <a:t>Diagnosis, treatment, recovery, and measurable health outcomes.</a:t>
                      </a:r>
                      <a:endParaRPr lang="en-GB" sz="2000" dirty="0">
                        <a:latin typeface="Montserrat" pitchFamily="2" charset="0"/>
                      </a:endParaRPr>
                    </a:p>
                  </a:txBody>
                  <a:tcPr marL="63746" marR="63746" marT="31873" marB="31873" anchor="ctr">
                    <a:lnL>
                      <a:noFill/>
                    </a:lnL>
                    <a:lnR>
                      <a:noFill/>
                    </a:lnR>
                    <a:lnT>
                      <a:noFill/>
                    </a:lnT>
                    <a:lnB>
                      <a:noFill/>
                    </a:lnB>
                    <a:noFill/>
                  </a:tcPr>
                </a:tc>
                <a:extLst>
                  <a:ext uri="{0D108BD9-81ED-4DB2-BD59-A6C34878D82A}">
                    <a16:rowId xmlns:a16="http://schemas.microsoft.com/office/drawing/2014/main" val="3678227547"/>
                  </a:ext>
                </a:extLst>
              </a:tr>
              <a:tr h="701959">
                <a:tc>
                  <a:txBody>
                    <a:bodyPr/>
                    <a:lstStyle/>
                    <a:p>
                      <a:r>
                        <a:rPr lang="en-GB" sz="2000" b="1">
                          <a:latin typeface="Montserrat" pitchFamily="2" charset="0"/>
                        </a:rPr>
                        <a:t>Leadership</a:t>
                      </a:r>
                      <a:endParaRPr lang="en-GB" sz="2000" dirty="0">
                        <a:latin typeface="Montserrat" pitchFamily="2" charset="0"/>
                      </a:endParaRPr>
                    </a:p>
                  </a:txBody>
                  <a:tcPr marL="63746" marR="63746" marT="31873" marB="31873" anchor="ctr">
                    <a:lnL>
                      <a:noFill/>
                    </a:lnL>
                    <a:lnR>
                      <a:noFill/>
                    </a:lnR>
                    <a:lnT>
                      <a:noFill/>
                    </a:lnT>
                    <a:lnB>
                      <a:noFill/>
                    </a:lnB>
                    <a:noFill/>
                  </a:tcPr>
                </a:tc>
                <a:tc>
                  <a:txBody>
                    <a:bodyPr/>
                    <a:lstStyle/>
                    <a:p>
                      <a:r>
                        <a:rPr lang="en-GB" sz="2000">
                          <a:latin typeface="Montserrat" pitchFamily="2" charset="0"/>
                        </a:rPr>
                        <a:t>Led by healthcare professionals (e.g., doctors, therapists).</a:t>
                      </a:r>
                      <a:endParaRPr lang="en-GB" sz="2000" dirty="0">
                        <a:latin typeface="Montserrat" pitchFamily="2" charset="0"/>
                      </a:endParaRPr>
                    </a:p>
                  </a:txBody>
                  <a:tcPr marL="63746" marR="63746" marT="31873" marB="31873" anchor="ctr">
                    <a:lnL>
                      <a:noFill/>
                    </a:lnL>
                    <a:lnR>
                      <a:noFill/>
                    </a:lnR>
                    <a:lnT>
                      <a:noFill/>
                    </a:lnT>
                    <a:lnB>
                      <a:noFill/>
                    </a:lnB>
                    <a:noFill/>
                  </a:tcPr>
                </a:tc>
                <a:extLst>
                  <a:ext uri="{0D108BD9-81ED-4DB2-BD59-A6C34878D82A}">
                    <a16:rowId xmlns:a16="http://schemas.microsoft.com/office/drawing/2014/main" val="3508147108"/>
                  </a:ext>
                </a:extLst>
              </a:tr>
              <a:tr h="701959">
                <a:tc>
                  <a:txBody>
                    <a:bodyPr/>
                    <a:lstStyle/>
                    <a:p>
                      <a:r>
                        <a:rPr lang="en-GB" sz="2000" b="1">
                          <a:latin typeface="Montserrat" pitchFamily="2" charset="0"/>
                        </a:rPr>
                        <a:t>Access</a:t>
                      </a:r>
                      <a:endParaRPr lang="en-GB" sz="2000" dirty="0">
                        <a:latin typeface="Montserrat" pitchFamily="2" charset="0"/>
                      </a:endParaRPr>
                    </a:p>
                  </a:txBody>
                  <a:tcPr marL="63746" marR="63746" marT="31873" marB="31873" anchor="ctr">
                    <a:lnL>
                      <a:noFill/>
                    </a:lnL>
                    <a:lnR>
                      <a:noFill/>
                    </a:lnR>
                    <a:lnT>
                      <a:noFill/>
                    </a:lnT>
                    <a:lnB>
                      <a:noFill/>
                    </a:lnB>
                    <a:noFill/>
                  </a:tcPr>
                </a:tc>
                <a:tc>
                  <a:txBody>
                    <a:bodyPr/>
                    <a:lstStyle/>
                    <a:p>
                      <a:r>
                        <a:rPr lang="en-GB" sz="2000">
                          <a:latin typeface="Montserrat" pitchFamily="2" charset="0"/>
                        </a:rPr>
                        <a:t>Often requires referral, appointment, or eligibility criteria.</a:t>
                      </a:r>
                      <a:endParaRPr lang="en-GB" sz="2000" dirty="0">
                        <a:latin typeface="Montserrat" pitchFamily="2" charset="0"/>
                      </a:endParaRPr>
                    </a:p>
                  </a:txBody>
                  <a:tcPr marL="63746" marR="63746" marT="31873" marB="31873" anchor="ctr">
                    <a:lnL>
                      <a:noFill/>
                    </a:lnL>
                    <a:lnR>
                      <a:noFill/>
                    </a:lnR>
                    <a:lnT>
                      <a:noFill/>
                    </a:lnT>
                    <a:lnB>
                      <a:noFill/>
                    </a:lnB>
                    <a:noFill/>
                  </a:tcPr>
                </a:tc>
                <a:extLst>
                  <a:ext uri="{0D108BD9-81ED-4DB2-BD59-A6C34878D82A}">
                    <a16:rowId xmlns:a16="http://schemas.microsoft.com/office/drawing/2014/main" val="1958895327"/>
                  </a:ext>
                </a:extLst>
              </a:tr>
              <a:tr h="701959">
                <a:tc>
                  <a:txBody>
                    <a:bodyPr/>
                    <a:lstStyle/>
                    <a:p>
                      <a:r>
                        <a:rPr lang="en-GB" sz="2000" b="1">
                          <a:latin typeface="Montserrat" pitchFamily="2" charset="0"/>
                        </a:rPr>
                        <a:t>Approach</a:t>
                      </a:r>
                      <a:endParaRPr lang="en-GB" sz="2000" dirty="0">
                        <a:latin typeface="Montserrat" pitchFamily="2" charset="0"/>
                      </a:endParaRPr>
                    </a:p>
                  </a:txBody>
                  <a:tcPr marL="63746" marR="63746" marT="31873" marB="31873" anchor="ctr">
                    <a:lnL>
                      <a:noFill/>
                    </a:lnL>
                    <a:lnR>
                      <a:noFill/>
                    </a:lnR>
                    <a:lnT>
                      <a:noFill/>
                    </a:lnT>
                    <a:lnB>
                      <a:noFill/>
                    </a:lnB>
                    <a:noFill/>
                  </a:tcPr>
                </a:tc>
                <a:tc>
                  <a:txBody>
                    <a:bodyPr/>
                    <a:lstStyle/>
                    <a:p>
                      <a:r>
                        <a:rPr lang="en-GB" sz="2000">
                          <a:latin typeface="Montserrat" pitchFamily="2" charset="0"/>
                        </a:rPr>
                        <a:t>Evidence-based, protocol-driven, risk-managed.</a:t>
                      </a:r>
                      <a:endParaRPr lang="en-GB" sz="2000" dirty="0">
                        <a:latin typeface="Montserrat" pitchFamily="2" charset="0"/>
                      </a:endParaRPr>
                    </a:p>
                  </a:txBody>
                  <a:tcPr marL="63746" marR="63746" marT="31873" marB="31873" anchor="ctr">
                    <a:lnL>
                      <a:noFill/>
                    </a:lnL>
                    <a:lnR>
                      <a:noFill/>
                    </a:lnR>
                    <a:lnT>
                      <a:noFill/>
                    </a:lnT>
                    <a:lnB>
                      <a:noFill/>
                    </a:lnB>
                    <a:noFill/>
                  </a:tcPr>
                </a:tc>
                <a:extLst>
                  <a:ext uri="{0D108BD9-81ED-4DB2-BD59-A6C34878D82A}">
                    <a16:rowId xmlns:a16="http://schemas.microsoft.com/office/drawing/2014/main" val="2798433890"/>
                  </a:ext>
                </a:extLst>
              </a:tr>
              <a:tr h="701959">
                <a:tc>
                  <a:txBody>
                    <a:bodyPr/>
                    <a:lstStyle/>
                    <a:p>
                      <a:r>
                        <a:rPr lang="en-GB" sz="2000" b="1">
                          <a:latin typeface="Montserrat" pitchFamily="2" charset="0"/>
                        </a:rPr>
                        <a:t>Participant Role</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r>
                        <a:rPr lang="en-GB" sz="2000">
                          <a:latin typeface="Montserrat" pitchFamily="2" charset="0"/>
                        </a:rPr>
                        <a:t>Often passive or patient-focused; receiving care.</a:t>
                      </a:r>
                    </a:p>
                  </a:txBody>
                  <a:tcPr marL="63746" marR="63746" marT="31873" marB="31873" anchor="ctr">
                    <a:lnL>
                      <a:noFill/>
                    </a:lnL>
                    <a:lnR>
                      <a:noFill/>
                    </a:lnR>
                    <a:lnT>
                      <a:noFill/>
                    </a:lnT>
                    <a:lnB>
                      <a:noFill/>
                    </a:lnB>
                    <a:noFill/>
                  </a:tcPr>
                </a:tc>
                <a:extLst>
                  <a:ext uri="{0D108BD9-81ED-4DB2-BD59-A6C34878D82A}">
                    <a16:rowId xmlns:a16="http://schemas.microsoft.com/office/drawing/2014/main" val="1550597052"/>
                  </a:ext>
                </a:extLst>
              </a:tr>
              <a:tr h="701959">
                <a:tc>
                  <a:txBody>
                    <a:bodyPr/>
                    <a:lstStyle/>
                    <a:p>
                      <a:r>
                        <a:rPr lang="en-GB" sz="2000" b="1">
                          <a:latin typeface="Montserrat" pitchFamily="2" charset="0"/>
                        </a:rPr>
                        <a:t>Monitoring</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r>
                        <a:rPr lang="en-GB" sz="2000">
                          <a:latin typeface="Montserrat" pitchFamily="2" charset="0"/>
                        </a:rPr>
                        <a:t>Regular assessments, clinical metrics, and documentation.</a:t>
                      </a:r>
                    </a:p>
                  </a:txBody>
                  <a:tcPr marL="63746" marR="63746" marT="31873" marB="31873" anchor="ctr">
                    <a:lnL>
                      <a:noFill/>
                    </a:lnL>
                    <a:lnR>
                      <a:noFill/>
                    </a:lnR>
                    <a:lnT>
                      <a:noFill/>
                    </a:lnT>
                    <a:lnB>
                      <a:noFill/>
                    </a:lnB>
                    <a:noFill/>
                  </a:tcPr>
                </a:tc>
                <a:extLst>
                  <a:ext uri="{0D108BD9-81ED-4DB2-BD59-A6C34878D82A}">
                    <a16:rowId xmlns:a16="http://schemas.microsoft.com/office/drawing/2014/main" val="281092231"/>
                  </a:ext>
                </a:extLst>
              </a:tr>
              <a:tr h="701959">
                <a:tc>
                  <a:txBody>
                    <a:bodyPr/>
                    <a:lstStyle/>
                    <a:p>
                      <a:r>
                        <a:rPr lang="en-GB" sz="2000" b="1">
                          <a:latin typeface="Montserrat" pitchFamily="2" charset="0"/>
                        </a:rPr>
                        <a:t>Confidentiality</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r>
                        <a:rPr lang="en-GB" sz="2000">
                          <a:latin typeface="Montserrat" pitchFamily="2" charset="0"/>
                        </a:rPr>
                        <a:t>High level of privacy and data protection.</a:t>
                      </a:r>
                    </a:p>
                  </a:txBody>
                  <a:tcPr marL="63746" marR="63746" marT="31873" marB="31873" anchor="ctr">
                    <a:lnL>
                      <a:noFill/>
                    </a:lnL>
                    <a:lnR>
                      <a:noFill/>
                    </a:lnR>
                    <a:lnT>
                      <a:noFill/>
                    </a:lnT>
                    <a:lnB>
                      <a:noFill/>
                    </a:lnB>
                    <a:noFill/>
                  </a:tcPr>
                </a:tc>
                <a:extLst>
                  <a:ext uri="{0D108BD9-81ED-4DB2-BD59-A6C34878D82A}">
                    <a16:rowId xmlns:a16="http://schemas.microsoft.com/office/drawing/2014/main" val="170412421"/>
                  </a:ext>
                </a:extLst>
              </a:tr>
              <a:tr h="701959">
                <a:tc>
                  <a:txBody>
                    <a:bodyPr/>
                    <a:lstStyle/>
                    <a:p>
                      <a:r>
                        <a:rPr lang="en-GB" sz="2000" b="1">
                          <a:latin typeface="Montserrat" pitchFamily="2" charset="0"/>
                        </a:rPr>
                        <a:t>Cost</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r>
                        <a:rPr lang="en-GB" sz="2000">
                          <a:latin typeface="Montserrat" pitchFamily="2" charset="0"/>
                        </a:rPr>
                        <a:t>May be covered by healthcare systems or insurance.</a:t>
                      </a:r>
                    </a:p>
                  </a:txBody>
                  <a:tcPr marL="63746" marR="63746" marT="31873" marB="31873" anchor="ctr">
                    <a:lnL>
                      <a:noFill/>
                    </a:lnL>
                    <a:lnR>
                      <a:noFill/>
                    </a:lnR>
                    <a:lnT>
                      <a:noFill/>
                    </a:lnT>
                    <a:lnB>
                      <a:noFill/>
                    </a:lnB>
                    <a:noFill/>
                  </a:tcPr>
                </a:tc>
                <a:extLst>
                  <a:ext uri="{0D108BD9-81ED-4DB2-BD59-A6C34878D82A}">
                    <a16:rowId xmlns:a16="http://schemas.microsoft.com/office/drawing/2014/main" val="774789110"/>
                  </a:ext>
                </a:extLst>
              </a:tr>
              <a:tr h="701959">
                <a:tc>
                  <a:txBody>
                    <a:bodyPr/>
                    <a:lstStyle/>
                    <a:p>
                      <a:r>
                        <a:rPr lang="en-GB" sz="2000" b="1">
                          <a:latin typeface="Montserrat" pitchFamily="2" charset="0"/>
                        </a:rPr>
                        <a:t>Stigma Risk</a:t>
                      </a:r>
                      <a:endParaRPr lang="en-GB" sz="2000" dirty="0">
                        <a:latin typeface="Montserrat" pitchFamily="2" charset="0"/>
                      </a:endParaRPr>
                    </a:p>
                  </a:txBody>
                  <a:tcPr marL="63746" marR="63746" marT="31873" marB="31873" anchor="ctr">
                    <a:lnL>
                      <a:noFill/>
                    </a:lnL>
                    <a:lnR>
                      <a:noFill/>
                    </a:lnR>
                    <a:lnT>
                      <a:noFill/>
                    </a:lnT>
                    <a:lnB>
                      <a:noFill/>
                    </a:lnB>
                    <a:noFill/>
                  </a:tcPr>
                </a:tc>
                <a:tc>
                  <a:txBody>
                    <a:bodyPr/>
                    <a:lstStyle/>
                    <a:p>
                      <a:r>
                        <a:rPr lang="en-GB" sz="2000">
                          <a:latin typeface="Montserrat" pitchFamily="2" charset="0"/>
                        </a:rPr>
                        <a:t>Higher due to association with illness or disability.</a:t>
                      </a:r>
                      <a:endParaRPr lang="en-GB" sz="2000" dirty="0">
                        <a:latin typeface="Montserrat" pitchFamily="2" charset="0"/>
                      </a:endParaRPr>
                    </a:p>
                  </a:txBody>
                  <a:tcPr marL="63746" marR="63746" marT="31873" marB="31873" anchor="ctr">
                    <a:lnL>
                      <a:noFill/>
                    </a:lnL>
                    <a:lnR>
                      <a:noFill/>
                    </a:lnR>
                    <a:lnT>
                      <a:noFill/>
                    </a:lnT>
                    <a:lnB>
                      <a:noFill/>
                    </a:lnB>
                    <a:noFill/>
                  </a:tcPr>
                </a:tc>
                <a:extLst>
                  <a:ext uri="{0D108BD9-81ED-4DB2-BD59-A6C34878D82A}">
                    <a16:rowId xmlns:a16="http://schemas.microsoft.com/office/drawing/2014/main" val="3100005169"/>
                  </a:ext>
                </a:extLst>
              </a:tr>
            </a:tbl>
          </a:graphicData>
        </a:graphic>
      </p:graphicFrame>
      <p:graphicFrame>
        <p:nvGraphicFramePr>
          <p:cNvPr id="3" name="Table 2">
            <a:extLst>
              <a:ext uri="{FF2B5EF4-FFF2-40B4-BE49-F238E27FC236}">
                <a16:creationId xmlns:a16="http://schemas.microsoft.com/office/drawing/2014/main" id="{B708275A-1EB4-0991-79C9-520E094FC67A}"/>
              </a:ext>
            </a:extLst>
          </p:cNvPr>
          <p:cNvGraphicFramePr>
            <a:graphicFrameLocks noGrp="1"/>
          </p:cNvGraphicFramePr>
          <p:nvPr>
            <p:extLst>
              <p:ext uri="{D42A27DB-BD31-4B8C-83A1-F6EECF244321}">
                <p14:modId xmlns:p14="http://schemas.microsoft.com/office/powerpoint/2010/main" val="2699572946"/>
              </p:ext>
            </p:extLst>
          </p:nvPr>
        </p:nvGraphicFramePr>
        <p:xfrm>
          <a:off x="9144000" y="1920380"/>
          <a:ext cx="8031480" cy="7435576"/>
        </p:xfrm>
        <a:graphic>
          <a:graphicData uri="http://schemas.openxmlformats.org/drawingml/2006/table">
            <a:tbl>
              <a:tblPr/>
              <a:tblGrid>
                <a:gridCol w="2431298">
                  <a:extLst>
                    <a:ext uri="{9D8B030D-6E8A-4147-A177-3AD203B41FA5}">
                      <a16:colId xmlns:a16="http://schemas.microsoft.com/office/drawing/2014/main" val="1028987858"/>
                    </a:ext>
                  </a:extLst>
                </a:gridCol>
                <a:gridCol w="5600182">
                  <a:extLst>
                    <a:ext uri="{9D8B030D-6E8A-4147-A177-3AD203B41FA5}">
                      <a16:colId xmlns:a16="http://schemas.microsoft.com/office/drawing/2014/main" val="3395194084"/>
                    </a:ext>
                  </a:extLst>
                </a:gridCol>
              </a:tblGrid>
              <a:tr h="385261">
                <a:tc>
                  <a:txBody>
                    <a:bodyPr/>
                    <a:lstStyle/>
                    <a:p>
                      <a:r>
                        <a:rPr lang="en-GB" sz="2200" b="1">
                          <a:latin typeface="Montserrat" pitchFamily="2" charset="0"/>
                        </a:rPr>
                        <a:t>Aspect</a:t>
                      </a:r>
                    </a:p>
                  </a:txBody>
                  <a:tcPr marL="63746" marR="63746" marT="31873" marB="31873" anchor="ctr">
                    <a:lnL>
                      <a:noFill/>
                    </a:lnL>
                    <a:lnR>
                      <a:noFill/>
                    </a:lnR>
                    <a:lnT>
                      <a:noFill/>
                    </a:lnT>
                    <a:lnB>
                      <a:noFill/>
                    </a:lnB>
                    <a:noFill/>
                  </a:tcPr>
                </a:tc>
                <a:tc>
                  <a:txBody>
                    <a:bodyPr/>
                    <a:lstStyle/>
                    <a:p>
                      <a:r>
                        <a:rPr lang="en-GB" sz="2200" b="1">
                          <a:latin typeface="Montserrat" pitchFamily="2" charset="0"/>
                        </a:rPr>
                        <a:t>Description</a:t>
                      </a:r>
                    </a:p>
                  </a:txBody>
                  <a:tcPr marL="63746" marR="63746" marT="31873" marB="31873" anchor="ctr">
                    <a:lnL>
                      <a:noFill/>
                    </a:lnL>
                    <a:lnR>
                      <a:noFill/>
                    </a:lnR>
                    <a:lnT>
                      <a:noFill/>
                    </a:lnT>
                    <a:lnB>
                      <a:noFill/>
                    </a:lnB>
                    <a:noFill/>
                  </a:tcPr>
                </a:tc>
                <a:extLst>
                  <a:ext uri="{0D108BD9-81ED-4DB2-BD59-A6C34878D82A}">
                    <a16:rowId xmlns:a16="http://schemas.microsoft.com/office/drawing/2014/main" val="294029806"/>
                  </a:ext>
                </a:extLst>
              </a:tr>
              <a:tr h="682371">
                <a:tc>
                  <a:txBody>
                    <a:bodyPr/>
                    <a:lstStyle/>
                    <a:p>
                      <a:r>
                        <a:rPr lang="en-GB" sz="2000" b="1" dirty="0">
                          <a:latin typeface="Montserrat" pitchFamily="2" charset="0"/>
                        </a:rPr>
                        <a:t>Environment</a:t>
                      </a:r>
                      <a:endParaRPr lang="en-GB" sz="2000" dirty="0">
                        <a:latin typeface="Montserrat" pitchFamily="2" charset="0"/>
                      </a:endParaRPr>
                    </a:p>
                  </a:txBody>
                  <a:tcPr marL="63746" marR="63746" marT="31873" marB="31873" anchor="ctr">
                    <a:lnL>
                      <a:noFill/>
                    </a:lnL>
                    <a:lnR>
                      <a:noFill/>
                    </a:lnR>
                    <a:lnT>
                      <a:noFill/>
                    </a:lnT>
                    <a:lnB>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Montserrat" pitchFamily="2" charset="0"/>
                        </a:rPr>
                        <a:t>Informal, inclusive, and socially engaging.</a:t>
                      </a:r>
                    </a:p>
                  </a:txBody>
                  <a:tcPr marL="63746" marR="63746" marT="31873" marB="31873" anchor="ctr">
                    <a:lnL>
                      <a:noFill/>
                    </a:lnL>
                    <a:lnR>
                      <a:noFill/>
                    </a:lnR>
                    <a:lnT>
                      <a:noFill/>
                    </a:lnT>
                    <a:lnB>
                      <a:noFill/>
                    </a:lnB>
                    <a:noFill/>
                  </a:tcPr>
                </a:tc>
                <a:extLst>
                  <a:ext uri="{0D108BD9-81ED-4DB2-BD59-A6C34878D82A}">
                    <a16:rowId xmlns:a16="http://schemas.microsoft.com/office/drawing/2014/main" val="864036027"/>
                  </a:ext>
                </a:extLst>
              </a:tr>
              <a:tr h="708976">
                <a:tc>
                  <a:txBody>
                    <a:bodyPr/>
                    <a:lstStyle/>
                    <a:p>
                      <a:r>
                        <a:rPr lang="en-GB" sz="2000" b="1">
                          <a:latin typeface="Montserrat" pitchFamily="2" charset="0"/>
                        </a:rPr>
                        <a:t>Focus</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r>
                        <a:rPr lang="en-GB" sz="2000" dirty="0">
                          <a:latin typeface="Montserrat" pitchFamily="2" charset="0"/>
                        </a:rPr>
                        <a:t>Empowerment, wellbeing, social connection, and participation.</a:t>
                      </a:r>
                    </a:p>
                  </a:txBody>
                  <a:tcPr marL="63746" marR="63746" marT="31873" marB="31873" anchor="ctr">
                    <a:lnL>
                      <a:noFill/>
                    </a:lnL>
                    <a:lnR>
                      <a:noFill/>
                    </a:lnR>
                    <a:lnT>
                      <a:noFill/>
                    </a:lnT>
                    <a:lnB>
                      <a:noFill/>
                    </a:lnB>
                    <a:noFill/>
                  </a:tcPr>
                </a:tc>
                <a:extLst>
                  <a:ext uri="{0D108BD9-81ED-4DB2-BD59-A6C34878D82A}">
                    <a16:rowId xmlns:a16="http://schemas.microsoft.com/office/drawing/2014/main" val="3142917436"/>
                  </a:ext>
                </a:extLst>
              </a:tr>
              <a:tr h="708976">
                <a:tc>
                  <a:txBody>
                    <a:bodyPr/>
                    <a:lstStyle/>
                    <a:p>
                      <a:r>
                        <a:rPr lang="en-GB" sz="2000" b="1">
                          <a:latin typeface="Montserrat" pitchFamily="2" charset="0"/>
                        </a:rPr>
                        <a:t>Leadership</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r>
                        <a:rPr lang="en-GB" sz="2000" dirty="0">
                          <a:latin typeface="Montserrat" pitchFamily="2" charset="0"/>
                        </a:rPr>
                        <a:t>Led by community workers, volunteers, or peer facilitators.</a:t>
                      </a:r>
                    </a:p>
                  </a:txBody>
                  <a:tcPr marL="63746" marR="63746" marT="31873" marB="31873" anchor="ctr">
                    <a:lnL>
                      <a:noFill/>
                    </a:lnL>
                    <a:lnR>
                      <a:noFill/>
                    </a:lnR>
                    <a:lnT>
                      <a:noFill/>
                    </a:lnT>
                    <a:lnB>
                      <a:noFill/>
                    </a:lnB>
                    <a:noFill/>
                  </a:tcPr>
                </a:tc>
                <a:extLst>
                  <a:ext uri="{0D108BD9-81ED-4DB2-BD59-A6C34878D82A}">
                    <a16:rowId xmlns:a16="http://schemas.microsoft.com/office/drawing/2014/main" val="3612076706"/>
                  </a:ext>
                </a:extLst>
              </a:tr>
              <a:tr h="682371">
                <a:tc>
                  <a:txBody>
                    <a:bodyPr/>
                    <a:lstStyle/>
                    <a:p>
                      <a:r>
                        <a:rPr lang="en-GB" sz="2000" b="1" dirty="0">
                          <a:latin typeface="Montserrat" pitchFamily="2" charset="0"/>
                        </a:rPr>
                        <a:t>Access</a:t>
                      </a:r>
                      <a:endParaRPr lang="en-GB" sz="2000" dirty="0">
                        <a:latin typeface="Montserrat" pitchFamily="2" charset="0"/>
                      </a:endParaRPr>
                    </a:p>
                  </a:txBody>
                  <a:tcPr marL="63746" marR="63746" marT="31873" marB="31873" anchor="ctr">
                    <a:lnL>
                      <a:noFill/>
                    </a:lnL>
                    <a:lnR>
                      <a:noFill/>
                    </a:lnR>
                    <a:lnT>
                      <a:noFill/>
                    </a:lnT>
                    <a:lnB>
                      <a:noFill/>
                    </a:lnB>
                    <a:noFill/>
                  </a:tcPr>
                </a:tc>
                <a:tc>
                  <a:txBody>
                    <a:bodyPr/>
                    <a:lstStyle/>
                    <a:p>
                      <a:r>
                        <a:rPr lang="en-GB" sz="2000" dirty="0">
                          <a:latin typeface="Montserrat" pitchFamily="2" charset="0"/>
                        </a:rPr>
                        <a:t>Open or low-barrier; often free or low-cost.</a:t>
                      </a:r>
                    </a:p>
                  </a:txBody>
                  <a:tcPr marL="63746" marR="63746" marT="31873" marB="31873" anchor="ctr">
                    <a:lnL>
                      <a:noFill/>
                    </a:lnL>
                    <a:lnR>
                      <a:noFill/>
                    </a:lnR>
                    <a:lnT>
                      <a:noFill/>
                    </a:lnT>
                    <a:lnB>
                      <a:noFill/>
                    </a:lnB>
                    <a:noFill/>
                  </a:tcPr>
                </a:tc>
                <a:extLst>
                  <a:ext uri="{0D108BD9-81ED-4DB2-BD59-A6C34878D82A}">
                    <a16:rowId xmlns:a16="http://schemas.microsoft.com/office/drawing/2014/main" val="71325978"/>
                  </a:ext>
                </a:extLst>
              </a:tr>
              <a:tr h="708976">
                <a:tc>
                  <a:txBody>
                    <a:bodyPr/>
                    <a:lstStyle/>
                    <a:p>
                      <a:r>
                        <a:rPr lang="en-GB" sz="2000" b="1" dirty="0">
                          <a:latin typeface="Montserrat" pitchFamily="2" charset="0"/>
                        </a:rPr>
                        <a:t>Approach</a:t>
                      </a:r>
                      <a:endParaRPr lang="en-GB" sz="2000" dirty="0">
                        <a:latin typeface="Montserrat" pitchFamily="2" charset="0"/>
                      </a:endParaRPr>
                    </a:p>
                  </a:txBody>
                  <a:tcPr marL="63746" marR="63746" marT="31873" marB="31873" anchor="ctr">
                    <a:lnL>
                      <a:noFill/>
                    </a:lnL>
                    <a:lnR>
                      <a:noFill/>
                    </a:lnR>
                    <a:lnT>
                      <a:noFill/>
                    </a:lnT>
                    <a:lnB>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Montserrat" pitchFamily="2" charset="0"/>
                        </a:rPr>
                        <a:t>Holistic, person-centred, flexible, and culturally responsive.</a:t>
                      </a:r>
                    </a:p>
                  </a:txBody>
                  <a:tcPr marL="63746" marR="63746" marT="31873" marB="31873" anchor="ctr">
                    <a:lnL>
                      <a:noFill/>
                    </a:lnL>
                    <a:lnR>
                      <a:noFill/>
                    </a:lnR>
                    <a:lnT>
                      <a:noFill/>
                    </a:lnT>
                    <a:lnB>
                      <a:noFill/>
                    </a:lnB>
                    <a:noFill/>
                  </a:tcPr>
                </a:tc>
                <a:extLst>
                  <a:ext uri="{0D108BD9-81ED-4DB2-BD59-A6C34878D82A}">
                    <a16:rowId xmlns:a16="http://schemas.microsoft.com/office/drawing/2014/main" val="1630874706"/>
                  </a:ext>
                </a:extLst>
              </a:tr>
              <a:tr h="708976">
                <a:tc>
                  <a:txBody>
                    <a:bodyPr/>
                    <a:lstStyle/>
                    <a:p>
                      <a:r>
                        <a:rPr lang="en-GB" sz="2000" b="1">
                          <a:latin typeface="Montserrat" pitchFamily="2" charset="0"/>
                        </a:rPr>
                        <a:t>Participant Role</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Montserrat" pitchFamily="2" charset="0"/>
                        </a:rPr>
                        <a:t>Active, co-creator, or peer; emphasis on agency.</a:t>
                      </a:r>
                    </a:p>
                  </a:txBody>
                  <a:tcPr marL="63746" marR="63746" marT="31873" marB="31873" anchor="ctr">
                    <a:lnL>
                      <a:noFill/>
                    </a:lnL>
                    <a:lnR>
                      <a:noFill/>
                    </a:lnR>
                    <a:lnT>
                      <a:noFill/>
                    </a:lnT>
                    <a:lnB>
                      <a:noFill/>
                    </a:lnB>
                    <a:noFill/>
                  </a:tcPr>
                </a:tc>
                <a:extLst>
                  <a:ext uri="{0D108BD9-81ED-4DB2-BD59-A6C34878D82A}">
                    <a16:rowId xmlns:a16="http://schemas.microsoft.com/office/drawing/2014/main" val="4287205898"/>
                  </a:ext>
                </a:extLst>
              </a:tr>
              <a:tr h="708976">
                <a:tc>
                  <a:txBody>
                    <a:bodyPr/>
                    <a:lstStyle/>
                    <a:p>
                      <a:r>
                        <a:rPr lang="en-GB" sz="2000" b="1">
                          <a:latin typeface="Montserrat" pitchFamily="2" charset="0"/>
                        </a:rPr>
                        <a:t>Monitoring</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r>
                        <a:rPr lang="en-GB" sz="2000" dirty="0">
                          <a:latin typeface="Montserrat" pitchFamily="2" charset="0"/>
                        </a:rPr>
                        <a:t>Light-touch evaluation; focus on experience and impact</a:t>
                      </a:r>
                    </a:p>
                  </a:txBody>
                  <a:tcPr marL="63746" marR="63746" marT="31873" marB="31873" anchor="ctr">
                    <a:lnL>
                      <a:noFill/>
                    </a:lnL>
                    <a:lnR>
                      <a:noFill/>
                    </a:lnR>
                    <a:lnT>
                      <a:noFill/>
                    </a:lnT>
                    <a:lnB>
                      <a:noFill/>
                    </a:lnB>
                    <a:noFill/>
                  </a:tcPr>
                </a:tc>
                <a:extLst>
                  <a:ext uri="{0D108BD9-81ED-4DB2-BD59-A6C34878D82A}">
                    <a16:rowId xmlns:a16="http://schemas.microsoft.com/office/drawing/2014/main" val="2810924591"/>
                  </a:ext>
                </a:extLst>
              </a:tr>
              <a:tr h="708976">
                <a:tc>
                  <a:txBody>
                    <a:bodyPr/>
                    <a:lstStyle/>
                    <a:p>
                      <a:r>
                        <a:rPr lang="en-GB" sz="2000" b="1">
                          <a:latin typeface="Montserrat" pitchFamily="2" charset="0"/>
                        </a:rPr>
                        <a:t>Confidentiality</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Montserrat" pitchFamily="2" charset="0"/>
                        </a:rPr>
                        <a:t>Less formal, high levels of privacy and data protection and respectful of privacy </a:t>
                      </a:r>
                    </a:p>
                  </a:txBody>
                  <a:tcPr marL="63746" marR="63746" marT="31873" marB="31873" anchor="ctr">
                    <a:lnL>
                      <a:noFill/>
                    </a:lnL>
                    <a:lnR>
                      <a:noFill/>
                    </a:lnR>
                    <a:lnT>
                      <a:noFill/>
                    </a:lnT>
                    <a:lnB>
                      <a:noFill/>
                    </a:lnB>
                    <a:noFill/>
                  </a:tcPr>
                </a:tc>
                <a:extLst>
                  <a:ext uri="{0D108BD9-81ED-4DB2-BD59-A6C34878D82A}">
                    <a16:rowId xmlns:a16="http://schemas.microsoft.com/office/drawing/2014/main" val="4291612037"/>
                  </a:ext>
                </a:extLst>
              </a:tr>
              <a:tr h="708976">
                <a:tc>
                  <a:txBody>
                    <a:bodyPr/>
                    <a:lstStyle/>
                    <a:p>
                      <a:r>
                        <a:rPr lang="en-GB" sz="2000" b="1">
                          <a:latin typeface="Montserrat" pitchFamily="2" charset="0"/>
                        </a:rPr>
                        <a:t>Cost</a:t>
                      </a:r>
                      <a:endParaRPr lang="en-GB" sz="2000">
                        <a:latin typeface="Montserrat" pitchFamily="2" charset="0"/>
                      </a:endParaRPr>
                    </a:p>
                  </a:txBody>
                  <a:tcPr marL="63746" marR="63746" marT="31873" marB="31873" anchor="ctr">
                    <a:lnL>
                      <a:noFill/>
                    </a:lnL>
                    <a:lnR>
                      <a:noFill/>
                    </a:lnR>
                    <a:lnT>
                      <a:noFill/>
                    </a:lnT>
                    <a:lnB>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Montserrat" pitchFamily="2" charset="0"/>
                        </a:rPr>
                        <a:t>Often funded by charities, local authorities, or grants. Or very low cost.</a:t>
                      </a:r>
                    </a:p>
                  </a:txBody>
                  <a:tcPr marL="63746" marR="63746" marT="31873" marB="31873" anchor="ctr">
                    <a:lnL>
                      <a:noFill/>
                    </a:lnL>
                    <a:lnR>
                      <a:noFill/>
                    </a:lnR>
                    <a:lnT>
                      <a:noFill/>
                    </a:lnT>
                    <a:lnB>
                      <a:noFill/>
                    </a:lnB>
                    <a:noFill/>
                  </a:tcPr>
                </a:tc>
                <a:extLst>
                  <a:ext uri="{0D108BD9-81ED-4DB2-BD59-A6C34878D82A}">
                    <a16:rowId xmlns:a16="http://schemas.microsoft.com/office/drawing/2014/main" val="2909249436"/>
                  </a:ext>
                </a:extLst>
              </a:tr>
              <a:tr h="708976">
                <a:tc>
                  <a:txBody>
                    <a:bodyPr/>
                    <a:lstStyle/>
                    <a:p>
                      <a:r>
                        <a:rPr lang="en-GB" sz="2000" b="1" dirty="0">
                          <a:latin typeface="Montserrat" pitchFamily="2" charset="0"/>
                        </a:rPr>
                        <a:t>Stigma Risk</a:t>
                      </a:r>
                      <a:endParaRPr lang="en-GB" sz="2000" dirty="0">
                        <a:latin typeface="Montserrat" pitchFamily="2" charset="0"/>
                      </a:endParaRPr>
                    </a:p>
                  </a:txBody>
                  <a:tcPr marL="63746" marR="63746" marT="31873" marB="31873" anchor="ctr">
                    <a:lnL>
                      <a:noFill/>
                    </a:lnL>
                    <a:lnR>
                      <a:noFill/>
                    </a:lnR>
                    <a:lnT>
                      <a:noFill/>
                    </a:lnT>
                    <a:lnB>
                      <a:noFill/>
                    </a:lnB>
                    <a:noFill/>
                  </a:tcPr>
                </a:tc>
                <a:tc>
                  <a:txBody>
                    <a:bodyPr/>
                    <a:lstStyle/>
                    <a:p>
                      <a:r>
                        <a:rPr lang="en-GB" sz="2000" dirty="0">
                          <a:latin typeface="Montserrat" pitchFamily="2" charset="0"/>
                        </a:rPr>
                        <a:t>Lower; promotes inclusion and                normalisation.</a:t>
                      </a:r>
                    </a:p>
                  </a:txBody>
                  <a:tcPr marL="63746" marR="63746" marT="31873" marB="31873" anchor="ctr">
                    <a:lnL>
                      <a:noFill/>
                    </a:lnL>
                    <a:lnR>
                      <a:noFill/>
                    </a:lnR>
                    <a:lnT>
                      <a:noFill/>
                    </a:lnT>
                    <a:lnB>
                      <a:noFill/>
                    </a:lnB>
                    <a:noFill/>
                  </a:tcPr>
                </a:tc>
                <a:extLst>
                  <a:ext uri="{0D108BD9-81ED-4DB2-BD59-A6C34878D82A}">
                    <a16:rowId xmlns:a16="http://schemas.microsoft.com/office/drawing/2014/main" val="270964201"/>
                  </a:ext>
                </a:extLst>
              </a:tr>
            </a:tbl>
          </a:graphicData>
        </a:graphic>
      </p:graphicFrame>
    </p:spTree>
    <p:extLst>
      <p:ext uri="{BB962C8B-B14F-4D97-AF65-F5344CB8AC3E}">
        <p14:creationId xmlns:p14="http://schemas.microsoft.com/office/powerpoint/2010/main" val="329942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CA393E-EF1F-EFDD-F028-E50C9D1636B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0EF3511-196D-8853-1CFE-7B67057500CC}"/>
              </a:ext>
            </a:extLst>
          </p:cNvPr>
          <p:cNvPicPr>
            <a:picLocks noChangeAspect="1"/>
          </p:cNvPicPr>
          <p:nvPr/>
        </p:nvPicPr>
        <p:blipFill>
          <a:blip r:embed="rId2"/>
          <a:stretch>
            <a:fillRect/>
          </a:stretch>
        </p:blipFill>
        <p:spPr>
          <a:xfrm>
            <a:off x="0" y="137319"/>
            <a:ext cx="17399979" cy="10012362"/>
          </a:xfrm>
          <a:prstGeom prst="rect">
            <a:avLst/>
          </a:prstGeom>
        </p:spPr>
      </p:pic>
    </p:spTree>
    <p:extLst>
      <p:ext uri="{BB962C8B-B14F-4D97-AF65-F5344CB8AC3E}">
        <p14:creationId xmlns:p14="http://schemas.microsoft.com/office/powerpoint/2010/main" val="2897006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604107-2ACF-37D8-8FA0-593A4EC8AD2C}"/>
              </a:ext>
            </a:extLst>
          </p:cNvPr>
          <p:cNvPicPr>
            <a:picLocks noChangeAspect="1"/>
          </p:cNvPicPr>
          <p:nvPr/>
        </p:nvPicPr>
        <p:blipFill>
          <a:blip r:embed="rId2"/>
          <a:stretch>
            <a:fillRect/>
          </a:stretch>
        </p:blipFill>
        <p:spPr>
          <a:xfrm>
            <a:off x="3108433" y="1225278"/>
            <a:ext cx="12071133" cy="78364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2067E-D635-ECD4-57E9-F7FA9CB154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3739B3-5081-97D9-F52F-E21CF064D6C1}"/>
              </a:ext>
            </a:extLst>
          </p:cNvPr>
          <p:cNvPicPr>
            <a:picLocks noChangeAspect="1"/>
          </p:cNvPicPr>
          <p:nvPr/>
        </p:nvPicPr>
        <p:blipFill>
          <a:blip r:embed="rId2"/>
          <a:stretch>
            <a:fillRect/>
          </a:stretch>
        </p:blipFill>
        <p:spPr>
          <a:xfrm>
            <a:off x="7800712" y="326982"/>
            <a:ext cx="9620105" cy="9633035"/>
          </a:xfrm>
          <a:prstGeom prst="rect">
            <a:avLst/>
          </a:prstGeom>
        </p:spPr>
      </p:pic>
      <p:sp>
        <p:nvSpPr>
          <p:cNvPr id="4" name="TextBox 3">
            <a:extLst>
              <a:ext uri="{FF2B5EF4-FFF2-40B4-BE49-F238E27FC236}">
                <a16:creationId xmlns:a16="http://schemas.microsoft.com/office/drawing/2014/main" id="{FA3EDE3E-1432-5A38-4428-AA8FD2ECE494}"/>
              </a:ext>
            </a:extLst>
          </p:cNvPr>
          <p:cNvSpPr txBox="1"/>
          <p:nvPr/>
        </p:nvSpPr>
        <p:spPr>
          <a:xfrm>
            <a:off x="663676" y="358996"/>
            <a:ext cx="7093527" cy="954107"/>
          </a:xfrm>
          <a:prstGeom prst="rect">
            <a:avLst/>
          </a:prstGeom>
          <a:noFill/>
        </p:spPr>
        <p:txBody>
          <a:bodyPr wrap="square" rtlCol="0">
            <a:spAutoFit/>
          </a:bodyPr>
          <a:lstStyle/>
          <a:p>
            <a:r>
              <a:rPr lang="en-GB" sz="2800" b="1">
                <a:latin typeface="Montserrat" pitchFamily="2" charset="0"/>
              </a:rPr>
              <a:t>Young Women in Sport Leadership: </a:t>
            </a:r>
          </a:p>
          <a:p>
            <a:r>
              <a:rPr lang="en-GB" sz="2800">
                <a:latin typeface="Montserrat" pitchFamily="2" charset="0"/>
              </a:rPr>
              <a:t>Participant Feedback</a:t>
            </a:r>
          </a:p>
        </p:txBody>
      </p:sp>
      <p:sp>
        <p:nvSpPr>
          <p:cNvPr id="8" name="TextBox 7">
            <a:extLst>
              <a:ext uri="{FF2B5EF4-FFF2-40B4-BE49-F238E27FC236}">
                <a16:creationId xmlns:a16="http://schemas.microsoft.com/office/drawing/2014/main" id="{7FD65004-10B3-2C33-9D8E-1091EF40C94D}"/>
              </a:ext>
            </a:extLst>
          </p:cNvPr>
          <p:cNvSpPr txBox="1"/>
          <p:nvPr/>
        </p:nvSpPr>
        <p:spPr>
          <a:xfrm>
            <a:off x="663676" y="2064774"/>
            <a:ext cx="6693085" cy="6001643"/>
          </a:xfrm>
          <a:prstGeom prst="rect">
            <a:avLst/>
          </a:prstGeom>
          <a:noFill/>
        </p:spPr>
        <p:txBody>
          <a:bodyPr wrap="square" rtlCol="0">
            <a:spAutoFit/>
          </a:bodyPr>
          <a:lstStyle/>
          <a:p>
            <a:r>
              <a:rPr lang="en-GB" sz="2400" u="sng">
                <a:latin typeface="Montserrat" pitchFamily="2" charset="0"/>
              </a:rPr>
              <a:t>Influencing factors</a:t>
            </a:r>
          </a:p>
          <a:p>
            <a:endParaRPr lang="en-GB" sz="2400">
              <a:latin typeface="Montserrat" pitchFamily="2" charset="0"/>
            </a:endParaRPr>
          </a:p>
          <a:p>
            <a:endParaRPr lang="en-GB" sz="2400">
              <a:latin typeface="Montserrat" pitchFamily="2" charset="0"/>
            </a:endParaRPr>
          </a:p>
          <a:p>
            <a:r>
              <a:rPr lang="en-GB" sz="2400">
                <a:latin typeface="Montserrat" pitchFamily="2" charset="0"/>
              </a:rPr>
              <a:t>We look at people’s </a:t>
            </a:r>
            <a:r>
              <a:rPr lang="en-GB" sz="2400" b="1">
                <a:solidFill>
                  <a:srgbClr val="CF0072"/>
                </a:solidFill>
                <a:latin typeface="Montserrat" pitchFamily="2" charset="0"/>
              </a:rPr>
              <a:t>capabilities</a:t>
            </a:r>
            <a:r>
              <a:rPr lang="en-GB" sz="2400">
                <a:latin typeface="Montserrat" pitchFamily="2" charset="0"/>
              </a:rPr>
              <a:t>.</a:t>
            </a:r>
          </a:p>
          <a:p>
            <a:endParaRPr lang="en-GB" sz="2400">
              <a:latin typeface="Montserrat" pitchFamily="2" charset="0"/>
            </a:endParaRPr>
          </a:p>
          <a:p>
            <a:endParaRPr lang="en-GB" sz="2400">
              <a:latin typeface="Montserrat" pitchFamily="2" charset="0"/>
            </a:endParaRPr>
          </a:p>
          <a:p>
            <a:r>
              <a:rPr lang="en-GB" sz="2400">
                <a:latin typeface="Montserrat" pitchFamily="2" charset="0"/>
              </a:rPr>
              <a:t>We seek to create </a:t>
            </a:r>
            <a:r>
              <a:rPr lang="en-GB" sz="2400" b="1">
                <a:solidFill>
                  <a:srgbClr val="0F93A3"/>
                </a:solidFill>
                <a:latin typeface="Montserrat" pitchFamily="2" charset="0"/>
              </a:rPr>
              <a:t>opportunities</a:t>
            </a:r>
            <a:r>
              <a:rPr lang="en-GB" sz="2400">
                <a:latin typeface="Montserrat" pitchFamily="2" charset="0"/>
              </a:rPr>
              <a:t>.</a:t>
            </a:r>
          </a:p>
          <a:p>
            <a:endParaRPr lang="en-GB" sz="2400">
              <a:latin typeface="Montserrat" pitchFamily="2" charset="0"/>
            </a:endParaRPr>
          </a:p>
          <a:p>
            <a:endParaRPr lang="en-GB" sz="2400">
              <a:latin typeface="Montserrat" pitchFamily="2" charset="0"/>
            </a:endParaRPr>
          </a:p>
          <a:p>
            <a:r>
              <a:rPr lang="en-GB" sz="2400">
                <a:latin typeface="Montserrat" pitchFamily="2" charset="0"/>
              </a:rPr>
              <a:t>We examine what </a:t>
            </a:r>
            <a:r>
              <a:rPr lang="en-GB" sz="2400" b="1">
                <a:solidFill>
                  <a:srgbClr val="E94E26"/>
                </a:solidFill>
                <a:latin typeface="Montserrat" pitchFamily="2" charset="0"/>
              </a:rPr>
              <a:t>motivates</a:t>
            </a:r>
            <a:r>
              <a:rPr lang="en-GB" sz="2400">
                <a:latin typeface="Montserrat" pitchFamily="2" charset="0"/>
              </a:rPr>
              <a:t> us.</a:t>
            </a:r>
          </a:p>
          <a:p>
            <a:endParaRPr lang="en-GB" sz="2400">
              <a:latin typeface="Montserrat" pitchFamily="2" charset="0"/>
            </a:endParaRPr>
          </a:p>
          <a:p>
            <a:endParaRPr lang="en-GB" sz="2400">
              <a:latin typeface="Montserrat" pitchFamily="2" charset="0"/>
            </a:endParaRPr>
          </a:p>
          <a:p>
            <a:endParaRPr lang="en-GB" sz="2400">
              <a:latin typeface="Montserrat" pitchFamily="2" charset="0"/>
            </a:endParaRPr>
          </a:p>
          <a:p>
            <a:r>
              <a:rPr lang="en-GB" sz="2400">
                <a:latin typeface="Montserrat" pitchFamily="2" charset="0"/>
              </a:rPr>
              <a:t>We bring these dynamics together with the aim to influence our </a:t>
            </a:r>
            <a:r>
              <a:rPr lang="en-GB" sz="2400" b="1">
                <a:latin typeface="Montserrat" pitchFamily="2" charset="0"/>
              </a:rPr>
              <a:t>behaviour</a:t>
            </a:r>
            <a:r>
              <a:rPr lang="en-GB" sz="2400">
                <a:latin typeface="Montserrat" pitchFamily="2" charset="0"/>
              </a:rPr>
              <a:t> and promote healthy, lasting </a:t>
            </a:r>
            <a:r>
              <a:rPr lang="en-GB" sz="2400" b="1">
                <a:latin typeface="Montserrat" pitchFamily="2" charset="0"/>
              </a:rPr>
              <a:t>change.</a:t>
            </a:r>
            <a:r>
              <a:rPr lang="en-GB" sz="2400">
                <a:latin typeface="Montserrat" pitchFamily="2" charset="0"/>
              </a:rPr>
              <a:t> </a:t>
            </a:r>
          </a:p>
        </p:txBody>
      </p:sp>
    </p:spTree>
    <p:extLst>
      <p:ext uri="{BB962C8B-B14F-4D97-AF65-F5344CB8AC3E}">
        <p14:creationId xmlns:p14="http://schemas.microsoft.com/office/powerpoint/2010/main" val="2134989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5D6F8-C3FF-5F94-C845-7D885DC912B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36B0DEB-7053-6EF5-56EB-068714D43CBD}"/>
              </a:ext>
            </a:extLst>
          </p:cNvPr>
          <p:cNvSpPr txBox="1"/>
          <p:nvPr/>
        </p:nvSpPr>
        <p:spPr>
          <a:xfrm>
            <a:off x="942109" y="1188571"/>
            <a:ext cx="16403782" cy="7909858"/>
          </a:xfrm>
          <a:prstGeom prst="rect">
            <a:avLst/>
          </a:prstGeom>
          <a:noFill/>
        </p:spPr>
        <p:txBody>
          <a:bodyPr wrap="square" rtlCol="0">
            <a:spAutoFit/>
          </a:bodyPr>
          <a:lstStyle/>
          <a:p>
            <a:r>
              <a:rPr lang="en-GB" sz="4400">
                <a:latin typeface="Montserrat" pitchFamily="2" charset="0"/>
              </a:rPr>
              <a:t>In your groups, consider the following scenario….</a:t>
            </a:r>
          </a:p>
          <a:p>
            <a:endParaRPr lang="en-GB" sz="4400">
              <a:latin typeface="Montserrat" pitchFamily="2" charset="0"/>
            </a:endParaRPr>
          </a:p>
          <a:p>
            <a:r>
              <a:rPr lang="en-GB" sz="2800">
                <a:latin typeface="Montserrat" pitchFamily="2" charset="0"/>
              </a:rPr>
              <a:t>Meet Sam… </a:t>
            </a:r>
            <a:r>
              <a:rPr lang="en-GB" sz="2800" b="1">
                <a:latin typeface="Montserrat" pitchFamily="2" charset="0"/>
              </a:rPr>
              <a:t>Sam is in their middle years</a:t>
            </a:r>
            <a:r>
              <a:rPr lang="en-GB" sz="2800">
                <a:latin typeface="Montserrat" pitchFamily="2" charset="0"/>
              </a:rPr>
              <a:t> and has spent much of their career in a demanding and emotionally taxing environment. After experiencing significant mental health challenges, Sam took time off work. Their absence and the reason behind it became widely known among colleagues and within their community.</a:t>
            </a:r>
          </a:p>
          <a:p>
            <a:endParaRPr lang="en-GB" sz="2800">
              <a:latin typeface="Montserrat" pitchFamily="2" charset="0"/>
            </a:endParaRPr>
          </a:p>
          <a:p>
            <a:r>
              <a:rPr lang="en-GB" sz="2800">
                <a:latin typeface="Montserrat" pitchFamily="2" charset="0"/>
              </a:rPr>
              <a:t>Upon returning to work, Sam encountered </a:t>
            </a:r>
            <a:r>
              <a:rPr lang="en-GB" sz="2800" b="1">
                <a:latin typeface="Montserrat" pitchFamily="2" charset="0"/>
              </a:rPr>
              <a:t>various forms of stigma</a:t>
            </a:r>
            <a:r>
              <a:rPr lang="en-GB" sz="2800">
                <a:latin typeface="Montserrat" pitchFamily="2" charset="0"/>
              </a:rPr>
              <a:t>—from subtle changes in how people spoke to them, to being excluded from key conversations and decisions. This stigma didn’t just affect Sam at work—it began to shape how they interacted with friends, family, and their wider community. Sam became more withdrawn, short-tempered, and angry. Their behaviour changed, and they felt increasingly isolated.</a:t>
            </a:r>
          </a:p>
          <a:p>
            <a:endParaRPr lang="en-GB" sz="2800">
              <a:latin typeface="Montserrat" pitchFamily="2" charset="0"/>
            </a:endParaRPr>
          </a:p>
          <a:p>
            <a:r>
              <a:rPr lang="en-GB" sz="2800">
                <a:latin typeface="Montserrat" pitchFamily="2" charset="0"/>
              </a:rPr>
              <a:t>After a heartfelt conversation with their partner, Sam decided to seek support. They began looking for a </a:t>
            </a:r>
            <a:r>
              <a:rPr lang="en-GB" sz="2800" b="1">
                <a:latin typeface="Montserrat" pitchFamily="2" charset="0"/>
              </a:rPr>
              <a:t>community group</a:t>
            </a:r>
            <a:r>
              <a:rPr lang="en-GB" sz="2800">
                <a:latin typeface="Montserrat" pitchFamily="2" charset="0"/>
              </a:rPr>
              <a:t> where they could feel safe, understood, and accepted. However, Sam is deeply concerned about whether they will be judged again, misunderstood, or treated differently because of their mental health history.</a:t>
            </a:r>
          </a:p>
        </p:txBody>
      </p:sp>
    </p:spTree>
    <p:extLst>
      <p:ext uri="{BB962C8B-B14F-4D97-AF65-F5344CB8AC3E}">
        <p14:creationId xmlns:p14="http://schemas.microsoft.com/office/powerpoint/2010/main" val="3146196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0D3AF6-ADFF-FB56-8153-1ED0662D004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E0B2E004-E8A5-1427-61E7-1C7EBDCE7DB2}"/>
              </a:ext>
            </a:extLst>
          </p:cNvPr>
          <p:cNvSpPr txBox="1"/>
          <p:nvPr/>
        </p:nvSpPr>
        <p:spPr>
          <a:xfrm>
            <a:off x="942109" y="1188571"/>
            <a:ext cx="16403782" cy="7417415"/>
          </a:xfrm>
          <a:prstGeom prst="rect">
            <a:avLst/>
          </a:prstGeom>
          <a:noFill/>
        </p:spPr>
        <p:txBody>
          <a:bodyPr wrap="square" rtlCol="0">
            <a:spAutoFit/>
          </a:bodyPr>
          <a:lstStyle/>
          <a:p>
            <a:r>
              <a:rPr lang="en-GB" sz="2800" b="1">
                <a:latin typeface="Montserrat" pitchFamily="2" charset="0"/>
              </a:rPr>
              <a:t>Discussion Prompt: How Can We Best Support Sam?</a:t>
            </a:r>
          </a:p>
          <a:p>
            <a:endParaRPr lang="en-GB" sz="2800" b="1">
              <a:latin typeface="Montserrat" pitchFamily="2" charset="0"/>
            </a:endParaRPr>
          </a:p>
          <a:p>
            <a:r>
              <a:rPr lang="en-GB" sz="2800">
                <a:latin typeface="Montserrat" pitchFamily="2" charset="0"/>
              </a:rPr>
              <a:t>In your groups, consider:</a:t>
            </a:r>
          </a:p>
          <a:p>
            <a:endParaRPr lang="en-GB" sz="2800">
              <a:latin typeface="Montserrat" pitchFamily="2" charset="0"/>
            </a:endParaRPr>
          </a:p>
          <a:p>
            <a:pPr marL="514350" indent="-514350">
              <a:buFont typeface="+mj-lt"/>
              <a:buAutoNum type="arabicPeriod"/>
            </a:pPr>
            <a:r>
              <a:rPr lang="en-GB" sz="2800">
                <a:latin typeface="Montserrat" pitchFamily="2" charset="0"/>
              </a:rPr>
              <a:t>What kinds of stigma might Sam be facing? (e.g., workplace stigma, self-stigma, community stigma)</a:t>
            </a:r>
          </a:p>
          <a:p>
            <a:pPr marL="514350" indent="-514350">
              <a:buFont typeface="+mj-lt"/>
              <a:buAutoNum type="arabicPeriod"/>
            </a:pPr>
            <a:endParaRPr lang="en-GB" sz="2800">
              <a:latin typeface="Montserrat" pitchFamily="2" charset="0"/>
            </a:endParaRPr>
          </a:p>
          <a:p>
            <a:pPr marL="514350" indent="-514350">
              <a:buFont typeface="+mj-lt"/>
              <a:buAutoNum type="arabicPeriod"/>
            </a:pPr>
            <a:r>
              <a:rPr lang="en-GB" sz="2800">
                <a:latin typeface="Montserrat" pitchFamily="2" charset="0"/>
              </a:rPr>
              <a:t>How might stigma influence Sam’s behaviour and relationships?</a:t>
            </a:r>
          </a:p>
          <a:p>
            <a:pPr marL="514350" indent="-514350">
              <a:buFont typeface="+mj-lt"/>
              <a:buAutoNum type="arabicPeriod"/>
            </a:pPr>
            <a:endParaRPr lang="en-GB" sz="2800">
              <a:latin typeface="Montserrat" pitchFamily="2" charset="0"/>
            </a:endParaRPr>
          </a:p>
          <a:p>
            <a:pPr marL="514350" indent="-514350">
              <a:buFont typeface="+mj-lt"/>
              <a:buAutoNum type="arabicPeriod"/>
            </a:pPr>
            <a:r>
              <a:rPr lang="en-GB" sz="2800">
                <a:latin typeface="Montserrat" pitchFamily="2" charset="0"/>
              </a:rPr>
              <a:t>What barriers might Sam face when seeking support?</a:t>
            </a:r>
          </a:p>
          <a:p>
            <a:pPr marL="514350" indent="-514350">
              <a:buFont typeface="+mj-lt"/>
              <a:buAutoNum type="arabicPeriod"/>
            </a:pPr>
            <a:endParaRPr lang="en-GB" sz="2800">
              <a:latin typeface="Montserrat" pitchFamily="2" charset="0"/>
            </a:endParaRPr>
          </a:p>
          <a:p>
            <a:pPr marL="514350" indent="-514350">
              <a:buFont typeface="+mj-lt"/>
              <a:buAutoNum type="arabicPeriod"/>
            </a:pPr>
            <a:r>
              <a:rPr lang="en-GB" sz="2800">
                <a:latin typeface="Montserrat" pitchFamily="2" charset="0"/>
              </a:rPr>
              <a:t>What can individuals, groups, and organisations do to create safer, more inclusive spaces for people like Sam?</a:t>
            </a:r>
          </a:p>
          <a:p>
            <a:pPr marL="514350" indent="-514350">
              <a:buFont typeface="+mj-lt"/>
              <a:buAutoNum type="arabicPeriod"/>
            </a:pPr>
            <a:endParaRPr lang="en-GB" sz="2800">
              <a:latin typeface="Montserrat" pitchFamily="2" charset="0"/>
            </a:endParaRPr>
          </a:p>
          <a:p>
            <a:pPr marL="514350" indent="-514350">
              <a:buFont typeface="+mj-lt"/>
              <a:buAutoNum type="arabicPeriod"/>
            </a:pPr>
            <a:r>
              <a:rPr lang="en-GB" sz="2800">
                <a:latin typeface="Montserrat" pitchFamily="2" charset="0"/>
              </a:rPr>
              <a:t>How can we challenge our own assumptions and biases to better support someone like Sam?</a:t>
            </a:r>
          </a:p>
          <a:p>
            <a:endParaRPr lang="en-GB" sz="2800">
              <a:latin typeface="Montserrat" pitchFamily="2" charset="0"/>
            </a:endParaRPr>
          </a:p>
        </p:txBody>
      </p:sp>
    </p:spTree>
    <p:extLst>
      <p:ext uri="{BB962C8B-B14F-4D97-AF65-F5344CB8AC3E}">
        <p14:creationId xmlns:p14="http://schemas.microsoft.com/office/powerpoint/2010/main" val="4180370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3DFF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2E8729-444E-A4F5-D6E4-A26739C63945}"/>
              </a:ext>
            </a:extLst>
          </p:cNvPr>
          <p:cNvSpPr txBox="1"/>
          <p:nvPr/>
        </p:nvSpPr>
        <p:spPr>
          <a:xfrm>
            <a:off x="1207008" y="1204432"/>
            <a:ext cx="7149495" cy="218107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a:latin typeface="Montserrat" pitchFamily="2" charset="0"/>
                <a:ea typeface="+mj-ea"/>
                <a:cs typeface="+mj-cs"/>
              </a:rPr>
              <a:t>Programme Design</a:t>
            </a:r>
          </a:p>
        </p:txBody>
      </p:sp>
      <p:grpSp>
        <p:nvGrpSpPr>
          <p:cNvPr id="50" name="Group 49">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27360" y="-25071"/>
            <a:ext cx="9560641" cy="10312071"/>
            <a:chOff x="5818240" y="-1"/>
            <a:chExt cx="6373761" cy="6874714"/>
          </a:xfrm>
        </p:grpSpPr>
        <p:sp>
          <p:nvSpPr>
            <p:cNvPr id="51" name="Freeform: Shape 3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3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3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3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diagram of effective programme design and development&#10;&#10;Description automatically generated">
            <a:extLst>
              <a:ext uri="{FF2B5EF4-FFF2-40B4-BE49-F238E27FC236}">
                <a16:creationId xmlns:a16="http://schemas.microsoft.com/office/drawing/2014/main" id="{60342933-D95F-0D63-7EA4-EE269761D7DF}"/>
              </a:ext>
            </a:extLst>
          </p:cNvPr>
          <p:cNvPicPr>
            <a:picLocks noChangeAspect="1"/>
          </p:cNvPicPr>
          <p:nvPr/>
        </p:nvPicPr>
        <p:blipFill>
          <a:blip r:embed="rId2"/>
          <a:stretch>
            <a:fillRect/>
          </a:stretch>
        </p:blipFill>
        <p:spPr>
          <a:xfrm>
            <a:off x="11562588" y="3762453"/>
            <a:ext cx="6213348" cy="4147409"/>
          </a:xfrm>
          <a:prstGeom prst="rect">
            <a:avLst/>
          </a:prstGeom>
        </p:spPr>
      </p:pic>
      <p:graphicFrame>
        <p:nvGraphicFramePr>
          <p:cNvPr id="4" name="Diagram 3">
            <a:extLst>
              <a:ext uri="{FF2B5EF4-FFF2-40B4-BE49-F238E27FC236}">
                <a16:creationId xmlns:a16="http://schemas.microsoft.com/office/drawing/2014/main" id="{158309C3-24D7-D609-75F8-46BDC79E6C7A}"/>
              </a:ext>
            </a:extLst>
          </p:cNvPr>
          <p:cNvGraphicFramePr/>
          <p:nvPr>
            <p:extLst>
              <p:ext uri="{D42A27DB-BD31-4B8C-83A1-F6EECF244321}">
                <p14:modId xmlns:p14="http://schemas.microsoft.com/office/powerpoint/2010/main" val="1864244856"/>
              </p:ext>
            </p:extLst>
          </p:nvPr>
        </p:nvGraphicFramePr>
        <p:xfrm>
          <a:off x="1207008" y="3632524"/>
          <a:ext cx="7148923" cy="5030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2264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1452" y="1579351"/>
            <a:ext cx="6156741" cy="2388815"/>
          </a:xfrm>
          <a:custGeom>
            <a:avLst/>
            <a:gdLst/>
            <a:ahLst/>
            <a:cxnLst/>
            <a:rect l="l" t="t" r="r" b="b"/>
            <a:pathLst>
              <a:path w="6156741" h="2388815">
                <a:moveTo>
                  <a:pt x="0" y="0"/>
                </a:moveTo>
                <a:lnTo>
                  <a:pt x="6156741" y="0"/>
                </a:lnTo>
                <a:lnTo>
                  <a:pt x="6156741" y="2388815"/>
                </a:lnTo>
                <a:lnTo>
                  <a:pt x="0" y="2388815"/>
                </a:lnTo>
                <a:lnTo>
                  <a:pt x="0" y="0"/>
                </a:lnTo>
                <a:close/>
              </a:path>
            </a:pathLst>
          </a:custGeom>
          <a:blipFill>
            <a:blip r:embed="rId2"/>
            <a:stretch>
              <a:fillRect/>
            </a:stretch>
          </a:blipFill>
        </p:spPr>
        <p:txBody>
          <a:bodyPr/>
          <a:lstStyle/>
          <a:p>
            <a:endParaRPr lang="en-GB"/>
          </a:p>
        </p:txBody>
      </p:sp>
      <p:sp>
        <p:nvSpPr>
          <p:cNvPr id="3" name="Freeform 3"/>
          <p:cNvSpPr/>
          <p:nvPr/>
        </p:nvSpPr>
        <p:spPr>
          <a:xfrm>
            <a:off x="1478730" y="4776589"/>
            <a:ext cx="6042185" cy="3931060"/>
          </a:xfrm>
          <a:custGeom>
            <a:avLst/>
            <a:gdLst/>
            <a:ahLst/>
            <a:cxnLst/>
            <a:rect l="l" t="t" r="r" b="b"/>
            <a:pathLst>
              <a:path w="6042185" h="3931060">
                <a:moveTo>
                  <a:pt x="0" y="0"/>
                </a:moveTo>
                <a:lnTo>
                  <a:pt x="6042185" y="0"/>
                </a:lnTo>
                <a:lnTo>
                  <a:pt x="6042185" y="3931060"/>
                </a:lnTo>
                <a:lnTo>
                  <a:pt x="0" y="393106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8610338" y="2387433"/>
            <a:ext cx="8648962" cy="6667723"/>
          </a:xfrm>
          <a:prstGeom prst="rect">
            <a:avLst/>
          </a:prstGeom>
        </p:spPr>
        <p:txBody>
          <a:bodyPr lIns="0" tIns="0" rIns="0" bIns="0" rtlCol="0" anchor="t">
            <a:spAutoFit/>
          </a:bodyPr>
          <a:lstStyle/>
          <a:p>
            <a:pPr algn="l">
              <a:lnSpc>
                <a:spcPts val="2940"/>
              </a:lnSpc>
            </a:pPr>
            <a:r>
              <a:rPr lang="en-US" sz="2100" b="1">
                <a:solidFill>
                  <a:srgbClr val="000000"/>
                </a:solidFill>
                <a:latin typeface="Montserrat Bold"/>
                <a:ea typeface="Montserrat Bold"/>
                <a:cs typeface="Montserrat Bold"/>
                <a:sym typeface="Montserrat Bold"/>
              </a:rPr>
              <a:t>Co-creation of Resources</a:t>
            </a:r>
          </a:p>
          <a:p>
            <a:pPr algn="l">
              <a:lnSpc>
                <a:spcPts val="2940"/>
              </a:lnSpc>
              <a:spcBef>
                <a:spcPct val="0"/>
              </a:spcBef>
            </a:pPr>
            <a:r>
              <a:rPr lang="en-US" sz="2100">
                <a:solidFill>
                  <a:srgbClr val="000000"/>
                </a:solidFill>
                <a:latin typeface="Montserrat"/>
                <a:ea typeface="Montserrat"/>
                <a:cs typeface="Montserrat"/>
                <a:sym typeface="Montserrat"/>
              </a:rPr>
              <a:t>SAMH, See Me, and Paths for All jointly developed a toolkit and training resource to support mental health-inclusive community walks. </a:t>
            </a:r>
          </a:p>
          <a:p>
            <a:pPr algn="l">
              <a:lnSpc>
                <a:spcPts val="2940"/>
              </a:lnSpc>
              <a:spcBef>
                <a:spcPct val="0"/>
              </a:spcBef>
            </a:pPr>
            <a:endParaRPr lang="en-US" sz="2100">
              <a:solidFill>
                <a:srgbClr val="000000"/>
              </a:solidFill>
              <a:latin typeface="Montserrat"/>
              <a:ea typeface="Montserrat"/>
              <a:cs typeface="Montserrat"/>
              <a:sym typeface="Montserrat"/>
            </a:endParaRPr>
          </a:p>
          <a:p>
            <a:pPr algn="l">
              <a:lnSpc>
                <a:spcPts val="2940"/>
              </a:lnSpc>
              <a:spcBef>
                <a:spcPct val="0"/>
              </a:spcBef>
            </a:pPr>
            <a:r>
              <a:rPr lang="en-US" sz="2100" b="1">
                <a:solidFill>
                  <a:srgbClr val="000000"/>
                </a:solidFill>
                <a:latin typeface="Montserrat Bold"/>
                <a:ea typeface="Montserrat Bold"/>
                <a:cs typeface="Montserrat Bold"/>
                <a:sym typeface="Montserrat Bold"/>
              </a:rPr>
              <a:t>No More Shame</a:t>
            </a:r>
          </a:p>
          <a:p>
            <a:pPr>
              <a:lnSpc>
                <a:spcPts val="2940"/>
              </a:lnSpc>
              <a:spcBef>
                <a:spcPct val="0"/>
              </a:spcBef>
            </a:pPr>
            <a:r>
              <a:rPr lang="en-GB" sz="2100">
                <a:solidFill>
                  <a:srgbClr val="000000"/>
                </a:solidFill>
                <a:latin typeface="Montserrat"/>
              </a:rPr>
              <a:t>See Me, </a:t>
            </a:r>
            <a:r>
              <a:rPr lang="en-GB" sz="2100">
                <a:solidFill>
                  <a:srgbClr val="000000"/>
                </a:solidFill>
                <a:latin typeface="Montserrat"/>
                <a:hlinkClick r:id="rId4">
                  <a:extLst>
                    <a:ext uri="{A12FA001-AC4F-418D-AE19-62706E023703}">
                      <ahyp:hlinkClr xmlns:ahyp="http://schemas.microsoft.com/office/drawing/2018/hyperlinkcolor" val="tx"/>
                    </a:ext>
                  </a:extLst>
                </a:hlinkClick>
              </a:rPr>
              <a:t>Combat Stress</a:t>
            </a:r>
            <a:r>
              <a:rPr lang="en-GB" sz="2100">
                <a:solidFill>
                  <a:srgbClr val="000000"/>
                </a:solidFill>
                <a:latin typeface="Montserrat"/>
              </a:rPr>
              <a:t> and </a:t>
            </a:r>
            <a:r>
              <a:rPr lang="en-GB" sz="2100">
                <a:solidFill>
                  <a:srgbClr val="000000"/>
                </a:solidFill>
                <a:latin typeface="Montserrat"/>
                <a:hlinkClick r:id="rId5">
                  <a:extLst>
                    <a:ext uri="{A12FA001-AC4F-418D-AE19-62706E023703}">
                      <ahyp:hlinkClr xmlns:ahyp="http://schemas.microsoft.com/office/drawing/2018/hyperlinkcolor" val="tx"/>
                    </a:ext>
                  </a:extLst>
                </a:hlinkClick>
              </a:rPr>
              <a:t>SAMH</a:t>
            </a:r>
            <a:r>
              <a:rPr lang="en-GB" sz="2100">
                <a:solidFill>
                  <a:srgbClr val="000000"/>
                </a:solidFill>
                <a:latin typeface="Montserrat"/>
              </a:rPr>
              <a:t> have been awarded funding from the </a:t>
            </a:r>
            <a:r>
              <a:rPr lang="en-GB" sz="2100" u="sng">
                <a:solidFill>
                  <a:srgbClr val="000000"/>
                </a:solidFill>
                <a:latin typeface="Montserrat"/>
                <a:hlinkClick r:id="rId6">
                  <a:extLst>
                    <a:ext uri="{A12FA001-AC4F-418D-AE19-62706E023703}">
                      <ahyp:hlinkClr xmlns:ahyp="http://schemas.microsoft.com/office/drawing/2018/hyperlinkcolor" val="tx"/>
                    </a:ext>
                  </a:extLst>
                </a:hlinkClick>
              </a:rPr>
              <a:t>Armed Forces Covenant Trust</a:t>
            </a:r>
            <a:r>
              <a:rPr lang="en-GB" sz="2100" u="sng">
                <a:solidFill>
                  <a:srgbClr val="000000"/>
                </a:solidFill>
                <a:latin typeface="Montserrat"/>
              </a:rPr>
              <a:t> </a:t>
            </a:r>
            <a:r>
              <a:rPr lang="en-GB" sz="2100">
                <a:solidFill>
                  <a:srgbClr val="000000"/>
                </a:solidFill>
                <a:latin typeface="Montserrat"/>
              </a:rPr>
              <a:t>on a new partnership project, to understand the nature of mental health stigma and discrimination experienced by women veterans in Scotland and take forward work on how to tackle it.</a:t>
            </a:r>
          </a:p>
          <a:p>
            <a:pPr algn="l">
              <a:lnSpc>
                <a:spcPts val="2940"/>
              </a:lnSpc>
              <a:spcBef>
                <a:spcPct val="0"/>
              </a:spcBef>
            </a:pPr>
            <a:endParaRPr lang="en-US" sz="2100">
              <a:solidFill>
                <a:srgbClr val="000000"/>
              </a:solidFill>
              <a:latin typeface="Montserrat"/>
              <a:ea typeface="Montserrat"/>
              <a:cs typeface="Montserrat"/>
              <a:sym typeface="Montserrat"/>
            </a:endParaRPr>
          </a:p>
          <a:p>
            <a:pPr algn="l">
              <a:lnSpc>
                <a:spcPts val="2940"/>
              </a:lnSpc>
              <a:spcBef>
                <a:spcPct val="0"/>
              </a:spcBef>
            </a:pPr>
            <a:r>
              <a:rPr lang="en-US" sz="2100" b="1">
                <a:solidFill>
                  <a:srgbClr val="000000"/>
                </a:solidFill>
                <a:latin typeface="Montserrat Bold"/>
                <a:ea typeface="Montserrat Bold"/>
                <a:cs typeface="Montserrat Bold"/>
                <a:sym typeface="Montserrat Bold"/>
              </a:rPr>
              <a:t>Community Engagement and Peer Support</a:t>
            </a:r>
          </a:p>
          <a:p>
            <a:pPr algn="l">
              <a:lnSpc>
                <a:spcPts val="2940"/>
              </a:lnSpc>
              <a:spcBef>
                <a:spcPct val="0"/>
              </a:spcBef>
            </a:pPr>
            <a:r>
              <a:rPr lang="en-US" sz="2100">
                <a:solidFill>
                  <a:srgbClr val="000000"/>
                </a:solidFill>
                <a:latin typeface="Montserrat"/>
                <a:ea typeface="Montserrat"/>
                <a:cs typeface="Montserrat"/>
                <a:sym typeface="Montserrat"/>
              </a:rPr>
              <a:t>Both </a:t>
            </a:r>
            <a:r>
              <a:rPr lang="en-US" sz="2100" err="1">
                <a:solidFill>
                  <a:srgbClr val="000000"/>
                </a:solidFill>
                <a:latin typeface="Montserrat"/>
                <a:ea typeface="Montserrat"/>
                <a:cs typeface="Montserrat"/>
                <a:sym typeface="Montserrat"/>
              </a:rPr>
              <a:t>organisations</a:t>
            </a:r>
            <a:r>
              <a:rPr lang="en-US" sz="2100">
                <a:solidFill>
                  <a:srgbClr val="000000"/>
                </a:solidFill>
                <a:latin typeface="Montserrat"/>
                <a:ea typeface="Montserrat"/>
                <a:cs typeface="Montserrat"/>
                <a:sym typeface="Montserrat"/>
              </a:rPr>
              <a:t> support community-led action to tackle stigma.  They focus on empowering individuals with lived experience to lead change in their local areas.  This includes training and capacity-building to help people feel confident discussing mental health in physical activity settings</a:t>
            </a:r>
          </a:p>
        </p:txBody>
      </p:sp>
      <p:sp>
        <p:nvSpPr>
          <p:cNvPr id="5" name="TextBox 5"/>
          <p:cNvSpPr txBox="1"/>
          <p:nvPr/>
        </p:nvSpPr>
        <p:spPr>
          <a:xfrm>
            <a:off x="8610338" y="1503151"/>
            <a:ext cx="8502611" cy="598691"/>
          </a:xfrm>
          <a:prstGeom prst="rect">
            <a:avLst/>
          </a:prstGeom>
        </p:spPr>
        <p:txBody>
          <a:bodyPr lIns="0" tIns="0" rIns="0" bIns="0" rtlCol="0" anchor="t">
            <a:spAutoFit/>
          </a:bodyPr>
          <a:lstStyle/>
          <a:p>
            <a:pPr algn="ctr">
              <a:lnSpc>
                <a:spcPts val="4901"/>
              </a:lnSpc>
            </a:pPr>
            <a:r>
              <a:rPr lang="en-US" sz="3501" b="1">
                <a:solidFill>
                  <a:srgbClr val="000000"/>
                </a:solidFill>
                <a:latin typeface="Montserrat Semi-Bold"/>
                <a:ea typeface="Montserrat Semi-Bold"/>
                <a:cs typeface="Montserrat Semi-Bold"/>
                <a:sym typeface="Montserrat Semi-Bold"/>
              </a:rPr>
              <a:t>Physical Activity &amp; Sport and See 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7091CB-4794-F4C2-0DE2-977E8E4EE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2112F6-700F-50AD-64F0-968BE4871D1A}"/>
              </a:ext>
            </a:extLst>
          </p:cNvPr>
          <p:cNvSpPr>
            <a:spLocks noGrp="1"/>
          </p:cNvSpPr>
          <p:nvPr>
            <p:ph type="title"/>
          </p:nvPr>
        </p:nvSpPr>
        <p:spPr>
          <a:xfrm>
            <a:off x="807720" y="359544"/>
            <a:ext cx="10896600" cy="1143000"/>
          </a:xfrm>
        </p:spPr>
        <p:txBody>
          <a:bodyPr/>
          <a:lstStyle/>
          <a:p>
            <a:pPr algn="l"/>
            <a:r>
              <a:rPr lang="en-GB" b="1">
                <a:latin typeface="Montserrat" pitchFamily="2" charset="0"/>
              </a:rPr>
              <a:t>Programme Design</a:t>
            </a:r>
          </a:p>
        </p:txBody>
      </p:sp>
      <p:pic>
        <p:nvPicPr>
          <p:cNvPr id="10" name="Picture 9">
            <a:extLst>
              <a:ext uri="{FF2B5EF4-FFF2-40B4-BE49-F238E27FC236}">
                <a16:creationId xmlns:a16="http://schemas.microsoft.com/office/drawing/2014/main" id="{6AEEFCB8-91A1-D194-DB56-894AEBEE0C8F}"/>
              </a:ext>
            </a:extLst>
          </p:cNvPr>
          <p:cNvPicPr>
            <a:picLocks noChangeAspect="1"/>
          </p:cNvPicPr>
          <p:nvPr/>
        </p:nvPicPr>
        <p:blipFill>
          <a:blip r:embed="rId2"/>
          <a:stretch>
            <a:fillRect/>
          </a:stretch>
        </p:blipFill>
        <p:spPr>
          <a:xfrm>
            <a:off x="870154" y="1502544"/>
            <a:ext cx="16547691" cy="8714548"/>
          </a:xfrm>
          <a:prstGeom prst="rect">
            <a:avLst/>
          </a:prstGeom>
        </p:spPr>
      </p:pic>
    </p:spTree>
    <p:extLst>
      <p:ext uri="{BB962C8B-B14F-4D97-AF65-F5344CB8AC3E}">
        <p14:creationId xmlns:p14="http://schemas.microsoft.com/office/powerpoint/2010/main" val="1221193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3DFF1"/>
        </a:solidFill>
        <a:effectLst/>
      </p:bgPr>
    </p:bg>
    <p:spTree>
      <p:nvGrpSpPr>
        <p:cNvPr id="1" name="">
          <a:extLst>
            <a:ext uri="{FF2B5EF4-FFF2-40B4-BE49-F238E27FC236}">
              <a16:creationId xmlns:a16="http://schemas.microsoft.com/office/drawing/2014/main" id="{F0CE4934-9CA5-DBF8-50EF-1AFBA6A5E8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654EA4C-428C-2868-DC04-D1908290E73A}"/>
              </a:ext>
            </a:extLst>
          </p:cNvPr>
          <p:cNvGrpSpPr/>
          <p:nvPr/>
        </p:nvGrpSpPr>
        <p:grpSpPr>
          <a:xfrm>
            <a:off x="13274064" y="0"/>
            <a:ext cx="7970472" cy="11051698"/>
            <a:chOff x="0" y="0"/>
            <a:chExt cx="5594350" cy="7757014"/>
          </a:xfrm>
        </p:grpSpPr>
        <p:sp>
          <p:nvSpPr>
            <p:cNvPr id="3" name="Freeform 3">
              <a:extLst>
                <a:ext uri="{FF2B5EF4-FFF2-40B4-BE49-F238E27FC236}">
                  <a16:creationId xmlns:a16="http://schemas.microsoft.com/office/drawing/2014/main" id="{F08FF2CE-F5A8-9FA6-9460-919BD2DAF20F}"/>
                </a:ext>
              </a:extLst>
            </p:cNvPr>
            <p:cNvSpPr/>
            <p:nvPr/>
          </p:nvSpPr>
          <p:spPr>
            <a:xfrm>
              <a:off x="-80010" y="-191770"/>
              <a:ext cx="6264910" cy="8126585"/>
            </a:xfrm>
            <a:custGeom>
              <a:avLst/>
              <a:gdLst/>
              <a:ahLst/>
              <a:cxnLst/>
              <a:rect l="l" t="t" r="r" b="b"/>
              <a:pathLst>
                <a:path w="6264910" h="8126585">
                  <a:moveTo>
                    <a:pt x="3576320" y="400802"/>
                  </a:moveTo>
                  <a:cubicBezTo>
                    <a:pt x="4768850" y="630913"/>
                    <a:pt x="6264910" y="1270304"/>
                    <a:pt x="5435600" y="4159862"/>
                  </a:cubicBezTo>
                  <a:cubicBezTo>
                    <a:pt x="4606290" y="7049420"/>
                    <a:pt x="2889250" y="7562339"/>
                    <a:pt x="2059940" y="7878522"/>
                  </a:cubicBezTo>
                  <a:cubicBezTo>
                    <a:pt x="1230630" y="8126584"/>
                    <a:pt x="256540" y="7442892"/>
                    <a:pt x="600710" y="5740775"/>
                  </a:cubicBezTo>
                  <a:cubicBezTo>
                    <a:pt x="901700" y="4251204"/>
                    <a:pt x="0" y="2378700"/>
                    <a:pt x="86360" y="1152614"/>
                  </a:cubicBezTo>
                  <a:cubicBezTo>
                    <a:pt x="172720" y="0"/>
                    <a:pt x="2145030" y="142240"/>
                    <a:pt x="3576320" y="400802"/>
                  </a:cubicBezTo>
                  <a:close/>
                </a:path>
              </a:pathLst>
            </a:custGeom>
            <a:blipFill>
              <a:blip r:embed="rId2"/>
              <a:stretch>
                <a:fillRect l="-96601" r="-9804"/>
              </a:stretch>
            </a:blipFill>
          </p:spPr>
          <p:txBody>
            <a:bodyPr/>
            <a:lstStyle/>
            <a:p>
              <a:endParaRPr lang="en-GB"/>
            </a:p>
          </p:txBody>
        </p:sp>
      </p:grpSp>
      <p:sp>
        <p:nvSpPr>
          <p:cNvPr id="10" name="TextBox 10">
            <a:extLst>
              <a:ext uri="{FF2B5EF4-FFF2-40B4-BE49-F238E27FC236}">
                <a16:creationId xmlns:a16="http://schemas.microsoft.com/office/drawing/2014/main" id="{C6014453-9ED6-D8F6-6F76-C04CB123D3FD}"/>
              </a:ext>
            </a:extLst>
          </p:cNvPr>
          <p:cNvSpPr txBox="1"/>
          <p:nvPr/>
        </p:nvSpPr>
        <p:spPr>
          <a:xfrm>
            <a:off x="1028700" y="971550"/>
            <a:ext cx="8801100" cy="534185"/>
          </a:xfrm>
          <a:prstGeom prst="rect">
            <a:avLst/>
          </a:prstGeom>
        </p:spPr>
        <p:txBody>
          <a:bodyPr wrap="square" lIns="0" tIns="0" rIns="0" bIns="0" rtlCol="0" anchor="t">
            <a:spAutoFit/>
          </a:bodyPr>
          <a:lstStyle/>
          <a:p>
            <a:pPr algn="l">
              <a:lnSpc>
                <a:spcPts val="4480"/>
              </a:lnSpc>
            </a:pPr>
            <a:r>
              <a:rPr lang="en-US" sz="3200" b="1" dirty="0">
                <a:solidFill>
                  <a:srgbClr val="000000"/>
                </a:solidFill>
                <a:latin typeface="Montserrat Bold"/>
                <a:ea typeface="Montserrat Bold"/>
                <a:cs typeface="Montserrat Bold"/>
                <a:sym typeface="Montserrat Bold"/>
              </a:rPr>
              <a:t>The influence of Stigma on participants   </a:t>
            </a:r>
          </a:p>
        </p:txBody>
      </p:sp>
      <p:graphicFrame>
        <p:nvGraphicFramePr>
          <p:cNvPr id="12" name="Diagram 11">
            <a:extLst>
              <a:ext uri="{FF2B5EF4-FFF2-40B4-BE49-F238E27FC236}">
                <a16:creationId xmlns:a16="http://schemas.microsoft.com/office/drawing/2014/main" id="{C2FF8D0B-9CB7-2380-B362-55C8A29F0539}"/>
              </a:ext>
            </a:extLst>
          </p:cNvPr>
          <p:cNvGraphicFramePr/>
          <p:nvPr>
            <p:extLst>
              <p:ext uri="{D42A27DB-BD31-4B8C-83A1-F6EECF244321}">
                <p14:modId xmlns:p14="http://schemas.microsoft.com/office/powerpoint/2010/main" val="3624045412"/>
              </p:ext>
            </p:extLst>
          </p:nvPr>
        </p:nvGraphicFramePr>
        <p:xfrm>
          <a:off x="838200" y="17907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2475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3" name="Group 22">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05" y="0"/>
            <a:ext cx="8470460" cy="9724612"/>
            <a:chOff x="-19221" y="0"/>
            <a:chExt cx="5646974" cy="6483075"/>
          </a:xfrm>
        </p:grpSpPr>
        <p:sp>
          <p:nvSpPr>
            <p:cNvPr id="24" name="Freeform: Shape 23">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D383B131-0D62-30B2-D487-99274700D87B}"/>
              </a:ext>
            </a:extLst>
          </p:cNvPr>
          <p:cNvSpPr txBox="1"/>
          <p:nvPr/>
        </p:nvSpPr>
        <p:spPr>
          <a:xfrm>
            <a:off x="1207008" y="3080461"/>
            <a:ext cx="5503741" cy="414014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600" kern="1200">
                <a:latin typeface="+mj-lt"/>
                <a:ea typeface="+mj-ea"/>
                <a:cs typeface="+mj-cs"/>
              </a:rPr>
              <a:t>Evaluation:</a:t>
            </a:r>
          </a:p>
          <a:p>
            <a:pPr>
              <a:lnSpc>
                <a:spcPct val="90000"/>
              </a:lnSpc>
              <a:spcBef>
                <a:spcPct val="0"/>
              </a:spcBef>
              <a:spcAft>
                <a:spcPts val="600"/>
              </a:spcAft>
            </a:pPr>
            <a:endParaRPr lang="en-US" sz="5600" kern="1200">
              <a:latin typeface="+mj-lt"/>
              <a:ea typeface="+mj-ea"/>
              <a:cs typeface="+mj-cs"/>
            </a:endParaRPr>
          </a:p>
          <a:p>
            <a:pPr>
              <a:lnSpc>
                <a:spcPct val="90000"/>
              </a:lnSpc>
              <a:spcBef>
                <a:spcPct val="0"/>
              </a:spcBef>
              <a:spcAft>
                <a:spcPts val="600"/>
              </a:spcAft>
            </a:pPr>
            <a:r>
              <a:rPr lang="en-US" sz="5600" kern="1200">
                <a:latin typeface="+mj-lt"/>
                <a:ea typeface="+mj-ea"/>
                <a:cs typeface="+mj-cs"/>
              </a:rPr>
              <a:t>How can we demonstrate change? </a:t>
            </a:r>
          </a:p>
        </p:txBody>
      </p:sp>
      <p:sp>
        <p:nvSpPr>
          <p:cNvPr id="3" name="TextBox 2">
            <a:extLst>
              <a:ext uri="{FF2B5EF4-FFF2-40B4-BE49-F238E27FC236}">
                <a16:creationId xmlns:a16="http://schemas.microsoft.com/office/drawing/2014/main" id="{739C0716-1E4C-7647-E30C-DB4885F870FC}"/>
              </a:ext>
            </a:extLst>
          </p:cNvPr>
          <p:cNvSpPr txBox="1"/>
          <p:nvPr/>
        </p:nvSpPr>
        <p:spPr>
          <a:xfrm>
            <a:off x="9135861" y="1202799"/>
            <a:ext cx="7959126" cy="7845951"/>
          </a:xfrm>
          <a:prstGeom prst="rect">
            <a:avLst/>
          </a:prstGeom>
          <a:noFill/>
          <a:ln>
            <a:noFill/>
          </a:ln>
        </p:spPr>
        <p:txBody>
          <a:bodyPr vert="horz" lIns="91440" tIns="45720" rIns="91440" bIns="45720" rtlCol="0" anchor="ctr">
            <a:normAutofit/>
          </a:bodyPr>
          <a:lstStyle/>
          <a:p>
            <a:pPr>
              <a:lnSpc>
                <a:spcPct val="90000"/>
              </a:lnSpc>
              <a:spcAft>
                <a:spcPts val="600"/>
              </a:spcAft>
            </a:pPr>
            <a:r>
              <a:rPr lang="en-US" sz="2700">
                <a:latin typeface="Montserrat" pitchFamily="2" charset="0"/>
              </a:rPr>
              <a:t>In your groups </a:t>
            </a:r>
          </a:p>
          <a:p>
            <a:pPr indent="-228600">
              <a:lnSpc>
                <a:spcPct val="90000"/>
              </a:lnSpc>
              <a:spcAft>
                <a:spcPts val="600"/>
              </a:spcAft>
              <a:buFont typeface="Arial" panose="020B0604020202020204" pitchFamily="34" charset="0"/>
              <a:buChar char="•"/>
            </a:pPr>
            <a:endParaRPr lang="en-US" sz="2700">
              <a:latin typeface="Montserrat" pitchFamily="2" charset="0"/>
            </a:endParaRPr>
          </a:p>
          <a:p>
            <a:pPr indent="-228600">
              <a:lnSpc>
                <a:spcPct val="90000"/>
              </a:lnSpc>
              <a:spcAft>
                <a:spcPts val="600"/>
              </a:spcAft>
              <a:buFont typeface="Arial" panose="020B0604020202020204" pitchFamily="34" charset="0"/>
              <a:buChar char="•"/>
            </a:pPr>
            <a:endParaRPr lang="en-US" sz="2700">
              <a:latin typeface="Montserrat" pitchFamily="2" charset="0"/>
            </a:endParaRPr>
          </a:p>
          <a:p>
            <a:pPr indent="-228600">
              <a:lnSpc>
                <a:spcPct val="90000"/>
              </a:lnSpc>
              <a:spcAft>
                <a:spcPts val="600"/>
              </a:spcAft>
              <a:buFont typeface="Arial" panose="020B0604020202020204" pitchFamily="34" charset="0"/>
              <a:buChar char="•"/>
            </a:pPr>
            <a:r>
              <a:rPr lang="en-US" sz="2700">
                <a:latin typeface="Montserrat" pitchFamily="2" charset="0"/>
              </a:rPr>
              <a:t>Consider what can what might be helpful to demonstrate change relating to stigma on an individual  </a:t>
            </a:r>
          </a:p>
          <a:p>
            <a:pPr indent="-228600">
              <a:lnSpc>
                <a:spcPct val="90000"/>
              </a:lnSpc>
              <a:spcAft>
                <a:spcPts val="600"/>
              </a:spcAft>
              <a:buFont typeface="Arial" panose="020B0604020202020204" pitchFamily="34" charset="0"/>
              <a:buChar char="•"/>
            </a:pPr>
            <a:endParaRPr lang="en-US" sz="2700">
              <a:latin typeface="Montserrat" pitchFamily="2" charset="0"/>
            </a:endParaRPr>
          </a:p>
          <a:p>
            <a:pPr indent="-228600">
              <a:lnSpc>
                <a:spcPct val="90000"/>
              </a:lnSpc>
              <a:spcAft>
                <a:spcPts val="600"/>
              </a:spcAft>
              <a:buFont typeface="Arial" panose="020B0604020202020204" pitchFamily="34" charset="0"/>
              <a:buChar char="•"/>
            </a:pPr>
            <a:endParaRPr lang="en-US" sz="2700">
              <a:latin typeface="Montserrat" pitchFamily="2" charset="0"/>
            </a:endParaRPr>
          </a:p>
          <a:p>
            <a:pPr indent="-228600">
              <a:lnSpc>
                <a:spcPct val="90000"/>
              </a:lnSpc>
              <a:spcAft>
                <a:spcPts val="600"/>
              </a:spcAft>
              <a:buFont typeface="Arial" panose="020B0604020202020204" pitchFamily="34" charset="0"/>
              <a:buChar char="•"/>
            </a:pPr>
            <a:r>
              <a:rPr lang="en-US" sz="2700">
                <a:latin typeface="Montserrat" pitchFamily="2" charset="0"/>
              </a:rPr>
              <a:t>What tools can we use to show this? </a:t>
            </a:r>
          </a:p>
          <a:p>
            <a:pPr indent="-228600">
              <a:lnSpc>
                <a:spcPct val="90000"/>
              </a:lnSpc>
              <a:spcAft>
                <a:spcPts val="600"/>
              </a:spcAft>
              <a:buFont typeface="Arial" panose="020B0604020202020204" pitchFamily="34" charset="0"/>
              <a:buChar char="•"/>
            </a:pPr>
            <a:r>
              <a:rPr lang="en-US" sz="2700">
                <a:latin typeface="Montserrat" pitchFamily="2" charset="0"/>
              </a:rPr>
              <a:t>What are the different ways we can gather evidence? </a:t>
            </a:r>
          </a:p>
          <a:p>
            <a:pPr indent="-228600">
              <a:lnSpc>
                <a:spcPct val="90000"/>
              </a:lnSpc>
              <a:spcAft>
                <a:spcPts val="600"/>
              </a:spcAft>
              <a:buFont typeface="Arial" panose="020B0604020202020204" pitchFamily="34" charset="0"/>
              <a:buChar char="•"/>
            </a:pPr>
            <a:r>
              <a:rPr lang="en-US" sz="2700">
                <a:latin typeface="Montserrat" pitchFamily="2" charset="0"/>
              </a:rPr>
              <a:t>What do we tell this to others? </a:t>
            </a:r>
          </a:p>
          <a:p>
            <a:pPr indent="-228600">
              <a:lnSpc>
                <a:spcPct val="90000"/>
              </a:lnSpc>
              <a:spcAft>
                <a:spcPts val="600"/>
              </a:spcAft>
              <a:buFont typeface="Arial" panose="020B0604020202020204" pitchFamily="34" charset="0"/>
              <a:buChar char="•"/>
            </a:pPr>
            <a:endParaRPr lang="en-US" sz="2700">
              <a:latin typeface="Montserrat" pitchFamily="2" charset="0"/>
            </a:endParaRPr>
          </a:p>
          <a:p>
            <a:pPr indent="-228600">
              <a:lnSpc>
                <a:spcPct val="90000"/>
              </a:lnSpc>
              <a:spcAft>
                <a:spcPts val="600"/>
              </a:spcAft>
              <a:buFont typeface="Arial" panose="020B0604020202020204" pitchFamily="34" charset="0"/>
              <a:buChar char="•"/>
            </a:pPr>
            <a:r>
              <a:rPr lang="en-US" sz="2700">
                <a:latin typeface="Montserrat" pitchFamily="2" charset="0"/>
              </a:rPr>
              <a:t>Put the ideas/experiences on the flip chart paper.</a:t>
            </a:r>
          </a:p>
          <a:p>
            <a:pPr indent="-228600">
              <a:lnSpc>
                <a:spcPct val="90000"/>
              </a:lnSpc>
              <a:spcAft>
                <a:spcPts val="600"/>
              </a:spcAft>
              <a:buFont typeface="Arial" panose="020B0604020202020204" pitchFamily="34" charset="0"/>
              <a:buChar char="•"/>
            </a:pPr>
            <a:endParaRPr lang="en-US" sz="2700">
              <a:solidFill>
                <a:schemeClr val="tx2"/>
              </a:solidFill>
            </a:endParaRPr>
          </a:p>
          <a:p>
            <a:pPr indent="-228600">
              <a:lnSpc>
                <a:spcPct val="90000"/>
              </a:lnSpc>
              <a:spcAft>
                <a:spcPts val="600"/>
              </a:spcAft>
              <a:buFont typeface="Arial" panose="020B0604020202020204" pitchFamily="34" charset="0"/>
              <a:buChar char="•"/>
            </a:pPr>
            <a:endParaRPr lang="en-US" sz="2700">
              <a:solidFill>
                <a:schemeClr val="tx2"/>
              </a:solidFill>
            </a:endParaRPr>
          </a:p>
        </p:txBody>
      </p:sp>
    </p:spTree>
    <p:extLst>
      <p:ext uri="{BB962C8B-B14F-4D97-AF65-F5344CB8AC3E}">
        <p14:creationId xmlns:p14="http://schemas.microsoft.com/office/powerpoint/2010/main" val="2157501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3DFF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99E0CC-6CB5-72A2-6F93-EA2F9483B5D5}"/>
              </a:ext>
            </a:extLst>
          </p:cNvPr>
          <p:cNvSpPr txBox="1"/>
          <p:nvPr/>
        </p:nvSpPr>
        <p:spPr>
          <a:xfrm>
            <a:off x="952500" y="961234"/>
            <a:ext cx="5127988" cy="837472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100" kern="1200">
                <a:solidFill>
                  <a:schemeClr val="tx1"/>
                </a:solidFill>
                <a:latin typeface="Montserrat" pitchFamily="2" charset="0"/>
                <a:ea typeface="+mj-ea"/>
                <a:cs typeface="+mj-cs"/>
              </a:rPr>
              <a:t>How do we track change?</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41175" y="5194079"/>
            <a:ext cx="8115300" cy="27432"/>
          </a:xfrm>
          <a:custGeom>
            <a:avLst/>
            <a:gdLst>
              <a:gd name="connsiteX0" fmla="*/ 0 w 8115300"/>
              <a:gd name="connsiteY0" fmla="*/ 0 h 27432"/>
              <a:gd name="connsiteX1" fmla="*/ 432816 w 8115300"/>
              <a:gd name="connsiteY1" fmla="*/ 0 h 27432"/>
              <a:gd name="connsiteX2" fmla="*/ 1190244 w 8115300"/>
              <a:gd name="connsiteY2" fmla="*/ 0 h 27432"/>
              <a:gd name="connsiteX3" fmla="*/ 1623060 w 8115300"/>
              <a:gd name="connsiteY3" fmla="*/ 0 h 27432"/>
              <a:gd name="connsiteX4" fmla="*/ 2218182 w 8115300"/>
              <a:gd name="connsiteY4" fmla="*/ 0 h 27432"/>
              <a:gd name="connsiteX5" fmla="*/ 3056763 w 8115300"/>
              <a:gd name="connsiteY5" fmla="*/ 0 h 27432"/>
              <a:gd name="connsiteX6" fmla="*/ 3733038 w 8115300"/>
              <a:gd name="connsiteY6" fmla="*/ 0 h 27432"/>
              <a:gd name="connsiteX7" fmla="*/ 4490466 w 8115300"/>
              <a:gd name="connsiteY7" fmla="*/ 0 h 27432"/>
              <a:gd name="connsiteX8" fmla="*/ 5085588 w 8115300"/>
              <a:gd name="connsiteY8" fmla="*/ 0 h 27432"/>
              <a:gd name="connsiteX9" fmla="*/ 5761863 w 8115300"/>
              <a:gd name="connsiteY9" fmla="*/ 0 h 27432"/>
              <a:gd name="connsiteX10" fmla="*/ 6600444 w 8115300"/>
              <a:gd name="connsiteY10" fmla="*/ 0 h 27432"/>
              <a:gd name="connsiteX11" fmla="*/ 7114413 w 8115300"/>
              <a:gd name="connsiteY11" fmla="*/ 0 h 27432"/>
              <a:gd name="connsiteX12" fmla="*/ 8115300 w 8115300"/>
              <a:gd name="connsiteY12" fmla="*/ 0 h 27432"/>
              <a:gd name="connsiteX13" fmla="*/ 8115300 w 8115300"/>
              <a:gd name="connsiteY13" fmla="*/ 27432 h 27432"/>
              <a:gd name="connsiteX14" fmla="*/ 7520178 w 8115300"/>
              <a:gd name="connsiteY14" fmla="*/ 27432 h 27432"/>
              <a:gd name="connsiteX15" fmla="*/ 7087362 w 8115300"/>
              <a:gd name="connsiteY15" fmla="*/ 27432 h 27432"/>
              <a:gd name="connsiteX16" fmla="*/ 6411087 w 8115300"/>
              <a:gd name="connsiteY16" fmla="*/ 27432 h 27432"/>
              <a:gd name="connsiteX17" fmla="*/ 5897118 w 8115300"/>
              <a:gd name="connsiteY17" fmla="*/ 27432 h 27432"/>
              <a:gd name="connsiteX18" fmla="*/ 5220843 w 8115300"/>
              <a:gd name="connsiteY18" fmla="*/ 27432 h 27432"/>
              <a:gd name="connsiteX19" fmla="*/ 4544568 w 8115300"/>
              <a:gd name="connsiteY19" fmla="*/ 27432 h 27432"/>
              <a:gd name="connsiteX20" fmla="*/ 3868293 w 8115300"/>
              <a:gd name="connsiteY20" fmla="*/ 27432 h 27432"/>
              <a:gd name="connsiteX21" fmla="*/ 3192018 w 8115300"/>
              <a:gd name="connsiteY21" fmla="*/ 27432 h 27432"/>
              <a:gd name="connsiteX22" fmla="*/ 2596896 w 8115300"/>
              <a:gd name="connsiteY22" fmla="*/ 27432 h 27432"/>
              <a:gd name="connsiteX23" fmla="*/ 1839468 w 8115300"/>
              <a:gd name="connsiteY23" fmla="*/ 27432 h 27432"/>
              <a:gd name="connsiteX24" fmla="*/ 1163193 w 8115300"/>
              <a:gd name="connsiteY24" fmla="*/ 27432 h 27432"/>
              <a:gd name="connsiteX25" fmla="*/ 0 w 8115300"/>
              <a:gd name="connsiteY25" fmla="*/ 27432 h 27432"/>
              <a:gd name="connsiteX26" fmla="*/ 0 w 8115300"/>
              <a:gd name="connsiteY2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15300" h="27432" fill="none" extrusionOk="0">
                <a:moveTo>
                  <a:pt x="0" y="0"/>
                </a:moveTo>
                <a:cubicBezTo>
                  <a:pt x="190010" y="894"/>
                  <a:pt x="220703" y="16712"/>
                  <a:pt x="432816" y="0"/>
                </a:cubicBezTo>
                <a:cubicBezTo>
                  <a:pt x="644929" y="-16712"/>
                  <a:pt x="925351" y="-2130"/>
                  <a:pt x="1190244" y="0"/>
                </a:cubicBezTo>
                <a:cubicBezTo>
                  <a:pt x="1455137" y="2130"/>
                  <a:pt x="1428691" y="10242"/>
                  <a:pt x="1623060" y="0"/>
                </a:cubicBezTo>
                <a:cubicBezTo>
                  <a:pt x="1817429" y="-10242"/>
                  <a:pt x="1970637" y="26101"/>
                  <a:pt x="2218182" y="0"/>
                </a:cubicBezTo>
                <a:cubicBezTo>
                  <a:pt x="2465727" y="-26101"/>
                  <a:pt x="2697424" y="-37662"/>
                  <a:pt x="3056763" y="0"/>
                </a:cubicBezTo>
                <a:cubicBezTo>
                  <a:pt x="3416102" y="37662"/>
                  <a:pt x="3593057" y="5679"/>
                  <a:pt x="3733038" y="0"/>
                </a:cubicBezTo>
                <a:cubicBezTo>
                  <a:pt x="3873019" y="-5679"/>
                  <a:pt x="4227702" y="-17899"/>
                  <a:pt x="4490466" y="0"/>
                </a:cubicBezTo>
                <a:cubicBezTo>
                  <a:pt x="4753230" y="17899"/>
                  <a:pt x="4954916" y="-7629"/>
                  <a:pt x="5085588" y="0"/>
                </a:cubicBezTo>
                <a:cubicBezTo>
                  <a:pt x="5216260" y="7629"/>
                  <a:pt x="5443283" y="13568"/>
                  <a:pt x="5761863" y="0"/>
                </a:cubicBezTo>
                <a:cubicBezTo>
                  <a:pt x="6080443" y="-13568"/>
                  <a:pt x="6414913" y="34176"/>
                  <a:pt x="6600444" y="0"/>
                </a:cubicBezTo>
                <a:cubicBezTo>
                  <a:pt x="6785975" y="-34176"/>
                  <a:pt x="6979908" y="24439"/>
                  <a:pt x="7114413" y="0"/>
                </a:cubicBezTo>
                <a:cubicBezTo>
                  <a:pt x="7248918" y="-24439"/>
                  <a:pt x="7753242" y="49243"/>
                  <a:pt x="8115300" y="0"/>
                </a:cubicBezTo>
                <a:cubicBezTo>
                  <a:pt x="8114711" y="10802"/>
                  <a:pt x="8114630" y="18406"/>
                  <a:pt x="8115300" y="27432"/>
                </a:cubicBezTo>
                <a:cubicBezTo>
                  <a:pt x="7919968" y="56537"/>
                  <a:pt x="7815832" y="29302"/>
                  <a:pt x="7520178" y="27432"/>
                </a:cubicBezTo>
                <a:cubicBezTo>
                  <a:pt x="7224524" y="25562"/>
                  <a:pt x="7237397" y="41582"/>
                  <a:pt x="7087362" y="27432"/>
                </a:cubicBezTo>
                <a:cubicBezTo>
                  <a:pt x="6937327" y="13282"/>
                  <a:pt x="6666361" y="21099"/>
                  <a:pt x="6411087" y="27432"/>
                </a:cubicBezTo>
                <a:cubicBezTo>
                  <a:pt x="6155814" y="33765"/>
                  <a:pt x="6076699" y="29106"/>
                  <a:pt x="5897118" y="27432"/>
                </a:cubicBezTo>
                <a:cubicBezTo>
                  <a:pt x="5717537" y="25758"/>
                  <a:pt x="5480643" y="60140"/>
                  <a:pt x="5220843" y="27432"/>
                </a:cubicBezTo>
                <a:cubicBezTo>
                  <a:pt x="4961043" y="-5276"/>
                  <a:pt x="4741983" y="10261"/>
                  <a:pt x="4544568" y="27432"/>
                </a:cubicBezTo>
                <a:cubicBezTo>
                  <a:pt x="4347154" y="44603"/>
                  <a:pt x="4107592" y="3653"/>
                  <a:pt x="3868293" y="27432"/>
                </a:cubicBezTo>
                <a:cubicBezTo>
                  <a:pt x="3628995" y="51211"/>
                  <a:pt x="3474283" y="17408"/>
                  <a:pt x="3192018" y="27432"/>
                </a:cubicBezTo>
                <a:cubicBezTo>
                  <a:pt x="2909754" y="37456"/>
                  <a:pt x="2798966" y="32872"/>
                  <a:pt x="2596896" y="27432"/>
                </a:cubicBezTo>
                <a:cubicBezTo>
                  <a:pt x="2394826" y="21992"/>
                  <a:pt x="2025585" y="38694"/>
                  <a:pt x="1839468" y="27432"/>
                </a:cubicBezTo>
                <a:cubicBezTo>
                  <a:pt x="1653351" y="16170"/>
                  <a:pt x="1444068" y="17283"/>
                  <a:pt x="1163193" y="27432"/>
                </a:cubicBezTo>
                <a:cubicBezTo>
                  <a:pt x="882319" y="37581"/>
                  <a:pt x="259987" y="69926"/>
                  <a:pt x="0" y="27432"/>
                </a:cubicBezTo>
                <a:cubicBezTo>
                  <a:pt x="586" y="19291"/>
                  <a:pt x="-218" y="13009"/>
                  <a:pt x="0" y="0"/>
                </a:cubicBezTo>
                <a:close/>
              </a:path>
              <a:path w="8115300" h="27432" stroke="0" extrusionOk="0">
                <a:moveTo>
                  <a:pt x="0" y="0"/>
                </a:moveTo>
                <a:cubicBezTo>
                  <a:pt x="246921" y="20773"/>
                  <a:pt x="378767" y="-16956"/>
                  <a:pt x="595122" y="0"/>
                </a:cubicBezTo>
                <a:cubicBezTo>
                  <a:pt x="811477" y="16956"/>
                  <a:pt x="846257" y="-13061"/>
                  <a:pt x="1027938" y="0"/>
                </a:cubicBezTo>
                <a:cubicBezTo>
                  <a:pt x="1209619" y="13061"/>
                  <a:pt x="1578503" y="7172"/>
                  <a:pt x="1866519" y="0"/>
                </a:cubicBezTo>
                <a:cubicBezTo>
                  <a:pt x="2154535" y="-7172"/>
                  <a:pt x="2226239" y="7373"/>
                  <a:pt x="2461641" y="0"/>
                </a:cubicBezTo>
                <a:cubicBezTo>
                  <a:pt x="2697043" y="-7373"/>
                  <a:pt x="2901650" y="-10054"/>
                  <a:pt x="3056763" y="0"/>
                </a:cubicBezTo>
                <a:cubicBezTo>
                  <a:pt x="3211876" y="10054"/>
                  <a:pt x="3585194" y="26991"/>
                  <a:pt x="3895344" y="0"/>
                </a:cubicBezTo>
                <a:cubicBezTo>
                  <a:pt x="4205494" y="-26991"/>
                  <a:pt x="4295029" y="18672"/>
                  <a:pt x="4409313" y="0"/>
                </a:cubicBezTo>
                <a:cubicBezTo>
                  <a:pt x="4523597" y="-18672"/>
                  <a:pt x="4956843" y="3306"/>
                  <a:pt x="5247894" y="0"/>
                </a:cubicBezTo>
                <a:cubicBezTo>
                  <a:pt x="5538945" y="-3306"/>
                  <a:pt x="5725486" y="41316"/>
                  <a:pt x="6086475" y="0"/>
                </a:cubicBezTo>
                <a:cubicBezTo>
                  <a:pt x="6447464" y="-41316"/>
                  <a:pt x="6467270" y="-130"/>
                  <a:pt x="6762750" y="0"/>
                </a:cubicBezTo>
                <a:cubicBezTo>
                  <a:pt x="7058230" y="130"/>
                  <a:pt x="7713814" y="14357"/>
                  <a:pt x="8115300" y="0"/>
                </a:cubicBezTo>
                <a:cubicBezTo>
                  <a:pt x="8113940" y="10164"/>
                  <a:pt x="8115383" y="19377"/>
                  <a:pt x="8115300" y="27432"/>
                </a:cubicBezTo>
                <a:cubicBezTo>
                  <a:pt x="7951056" y="30523"/>
                  <a:pt x="7778080" y="21630"/>
                  <a:pt x="7682484" y="27432"/>
                </a:cubicBezTo>
                <a:cubicBezTo>
                  <a:pt x="7586888" y="33234"/>
                  <a:pt x="7123604" y="-3715"/>
                  <a:pt x="6843903" y="27432"/>
                </a:cubicBezTo>
                <a:cubicBezTo>
                  <a:pt x="6564202" y="58579"/>
                  <a:pt x="6499708" y="46045"/>
                  <a:pt x="6329934" y="27432"/>
                </a:cubicBezTo>
                <a:cubicBezTo>
                  <a:pt x="6160160" y="8819"/>
                  <a:pt x="5847230" y="12305"/>
                  <a:pt x="5653659" y="27432"/>
                </a:cubicBezTo>
                <a:cubicBezTo>
                  <a:pt x="5460088" y="42559"/>
                  <a:pt x="5091368" y="49579"/>
                  <a:pt x="4815078" y="27432"/>
                </a:cubicBezTo>
                <a:cubicBezTo>
                  <a:pt x="4538788" y="5285"/>
                  <a:pt x="4312121" y="56408"/>
                  <a:pt x="4138803" y="27432"/>
                </a:cubicBezTo>
                <a:cubicBezTo>
                  <a:pt x="3965485" y="-1544"/>
                  <a:pt x="3850471" y="37054"/>
                  <a:pt x="3705987" y="27432"/>
                </a:cubicBezTo>
                <a:cubicBezTo>
                  <a:pt x="3561503" y="17810"/>
                  <a:pt x="3428606" y="6693"/>
                  <a:pt x="3192018" y="27432"/>
                </a:cubicBezTo>
                <a:cubicBezTo>
                  <a:pt x="2955430" y="48171"/>
                  <a:pt x="2708142" y="29499"/>
                  <a:pt x="2353437" y="27432"/>
                </a:cubicBezTo>
                <a:cubicBezTo>
                  <a:pt x="1998732" y="25365"/>
                  <a:pt x="1984171" y="39554"/>
                  <a:pt x="1677162" y="27432"/>
                </a:cubicBezTo>
                <a:cubicBezTo>
                  <a:pt x="1370153" y="15310"/>
                  <a:pt x="1367960" y="5957"/>
                  <a:pt x="1163193" y="27432"/>
                </a:cubicBezTo>
                <a:cubicBezTo>
                  <a:pt x="958426" y="48907"/>
                  <a:pt x="303607" y="-7538"/>
                  <a:pt x="0" y="27432"/>
                </a:cubicBezTo>
                <a:cubicBezTo>
                  <a:pt x="-383" y="21019"/>
                  <a:pt x="-503" y="1243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2D026A58-7544-B4E7-7C43-CDFF52E95C71}"/>
              </a:ext>
            </a:extLst>
          </p:cNvPr>
          <p:cNvGraphicFramePr/>
          <p:nvPr>
            <p:extLst>
              <p:ext uri="{D42A27DB-BD31-4B8C-83A1-F6EECF244321}">
                <p14:modId xmlns:p14="http://schemas.microsoft.com/office/powerpoint/2010/main" val="477519442"/>
              </p:ext>
            </p:extLst>
          </p:nvPr>
        </p:nvGraphicFramePr>
        <p:xfrm>
          <a:off x="6972027" y="961233"/>
          <a:ext cx="10350768" cy="8304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609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EE563D-14ED-DC0B-6BE1-4F3147FD057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F57FB8E-ADC8-1C0C-ECF5-97AA9393D81D}"/>
              </a:ext>
            </a:extLst>
          </p:cNvPr>
          <p:cNvPicPr>
            <a:picLocks noChangeAspect="1"/>
          </p:cNvPicPr>
          <p:nvPr/>
        </p:nvPicPr>
        <p:blipFill>
          <a:blip r:embed="rId2"/>
          <a:stretch>
            <a:fillRect/>
          </a:stretch>
        </p:blipFill>
        <p:spPr>
          <a:xfrm>
            <a:off x="685803" y="1386278"/>
            <a:ext cx="5524666" cy="1546907"/>
          </a:xfrm>
          <a:prstGeom prst="rect">
            <a:avLst/>
          </a:prstGeom>
        </p:spPr>
      </p:pic>
      <p:pic>
        <p:nvPicPr>
          <p:cNvPr id="15" name="Picture 14">
            <a:extLst>
              <a:ext uri="{FF2B5EF4-FFF2-40B4-BE49-F238E27FC236}">
                <a16:creationId xmlns:a16="http://schemas.microsoft.com/office/drawing/2014/main" id="{E4D57255-B0AF-31DE-CE0B-34999B620DCB}"/>
              </a:ext>
            </a:extLst>
          </p:cNvPr>
          <p:cNvPicPr>
            <a:picLocks noChangeAspect="1"/>
          </p:cNvPicPr>
          <p:nvPr/>
        </p:nvPicPr>
        <p:blipFill>
          <a:blip r:embed="rId3"/>
          <a:stretch>
            <a:fillRect/>
          </a:stretch>
        </p:blipFill>
        <p:spPr>
          <a:xfrm>
            <a:off x="7780569" y="469620"/>
            <a:ext cx="2595964" cy="3393418"/>
          </a:xfrm>
          <a:prstGeom prst="rect">
            <a:avLst/>
          </a:prstGeom>
        </p:spPr>
      </p:pic>
      <p:sp>
        <p:nvSpPr>
          <p:cNvPr id="67" name="Rectangle 66">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129392"/>
            <a:ext cx="11349447" cy="11399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24" y="0"/>
            <a:ext cx="137160" cy="41833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25120B-6387-6A80-BC74-CD0691085829}"/>
              </a:ext>
            </a:extLst>
          </p:cNvPr>
          <p:cNvPicPr>
            <a:picLocks noChangeAspect="1"/>
          </p:cNvPicPr>
          <p:nvPr/>
        </p:nvPicPr>
        <p:blipFill>
          <a:blip r:embed="rId4"/>
          <a:stretch>
            <a:fillRect/>
          </a:stretch>
        </p:blipFill>
        <p:spPr>
          <a:xfrm>
            <a:off x="797859" y="5625168"/>
            <a:ext cx="10259067" cy="2846889"/>
          </a:xfrm>
          <a:prstGeom prst="rect">
            <a:avLst/>
          </a:prstGeom>
        </p:spPr>
      </p:pic>
      <p:sp>
        <p:nvSpPr>
          <p:cNvPr id="69" name="Rectangle 68">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50219" y="0"/>
            <a:ext cx="13716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B0734DA-B564-DBF5-7E97-414E5F8FE42E}"/>
              </a:ext>
            </a:extLst>
          </p:cNvPr>
          <p:cNvPicPr>
            <a:picLocks noChangeAspect="1"/>
          </p:cNvPicPr>
          <p:nvPr/>
        </p:nvPicPr>
        <p:blipFill>
          <a:blip r:embed="rId5"/>
          <a:stretch>
            <a:fillRect/>
          </a:stretch>
        </p:blipFill>
        <p:spPr>
          <a:xfrm>
            <a:off x="11779902" y="1402012"/>
            <a:ext cx="5351043" cy="3130358"/>
          </a:xfrm>
          <a:prstGeom prst="rect">
            <a:avLst/>
          </a:prstGeom>
        </p:spPr>
      </p:pic>
      <p:sp>
        <p:nvSpPr>
          <p:cNvPr id="70" name="Rectangle 69">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48" y="5794483"/>
            <a:ext cx="6938553" cy="12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4DEF564-9FB4-6CD6-559C-3F28862D648B}"/>
              </a:ext>
            </a:extLst>
          </p:cNvPr>
          <p:cNvPicPr>
            <a:picLocks noChangeAspect="1"/>
          </p:cNvPicPr>
          <p:nvPr/>
        </p:nvPicPr>
        <p:blipFill>
          <a:blip r:embed="rId6"/>
          <a:stretch>
            <a:fillRect/>
          </a:stretch>
        </p:blipFill>
        <p:spPr>
          <a:xfrm>
            <a:off x="11779510" y="7060154"/>
            <a:ext cx="5351043" cy="1739087"/>
          </a:xfrm>
          <a:prstGeom prst="rect">
            <a:avLst/>
          </a:prstGeom>
        </p:spPr>
      </p:pic>
    </p:spTree>
    <p:extLst>
      <p:ext uri="{BB962C8B-B14F-4D97-AF65-F5344CB8AC3E}">
        <p14:creationId xmlns:p14="http://schemas.microsoft.com/office/powerpoint/2010/main" val="765275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3DFF1"/>
        </a:solidFill>
        <a:effectLst/>
      </p:bgPr>
    </p:bg>
    <p:spTree>
      <p:nvGrpSpPr>
        <p:cNvPr id="1" name="">
          <a:extLst>
            <a:ext uri="{FF2B5EF4-FFF2-40B4-BE49-F238E27FC236}">
              <a16:creationId xmlns:a16="http://schemas.microsoft.com/office/drawing/2014/main" id="{115B2991-4E15-C119-3A22-2D931304AF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627543-7F8B-581D-6BF4-98DDDC5743CD}"/>
              </a:ext>
            </a:extLst>
          </p:cNvPr>
          <p:cNvSpPr/>
          <p:nvPr/>
        </p:nvSpPr>
        <p:spPr>
          <a:xfrm>
            <a:off x="1028700" y="1028700"/>
            <a:ext cx="6156741" cy="2388815"/>
          </a:xfrm>
          <a:custGeom>
            <a:avLst/>
            <a:gdLst/>
            <a:ahLst/>
            <a:cxnLst/>
            <a:rect l="l" t="t" r="r" b="b"/>
            <a:pathLst>
              <a:path w="6156741" h="2388815">
                <a:moveTo>
                  <a:pt x="0" y="0"/>
                </a:moveTo>
                <a:lnTo>
                  <a:pt x="6156741" y="0"/>
                </a:lnTo>
                <a:lnTo>
                  <a:pt x="6156741" y="2388815"/>
                </a:lnTo>
                <a:lnTo>
                  <a:pt x="0" y="2388815"/>
                </a:lnTo>
                <a:lnTo>
                  <a:pt x="0" y="0"/>
                </a:lnTo>
                <a:close/>
              </a:path>
            </a:pathLst>
          </a:custGeom>
          <a:blipFill>
            <a:blip r:embed="rId2"/>
            <a:stretch>
              <a:fillRect/>
            </a:stretch>
          </a:blipFill>
        </p:spPr>
        <p:txBody>
          <a:bodyPr/>
          <a:lstStyle/>
          <a:p>
            <a:endParaRPr lang="en-GB"/>
          </a:p>
        </p:txBody>
      </p:sp>
      <p:grpSp>
        <p:nvGrpSpPr>
          <p:cNvPr id="3" name="Group 3">
            <a:extLst>
              <a:ext uri="{FF2B5EF4-FFF2-40B4-BE49-F238E27FC236}">
                <a16:creationId xmlns:a16="http://schemas.microsoft.com/office/drawing/2014/main" id="{3784C3FC-93F1-ECD1-1B6D-37C47B442196}"/>
              </a:ext>
            </a:extLst>
          </p:cNvPr>
          <p:cNvGrpSpPr/>
          <p:nvPr/>
        </p:nvGrpSpPr>
        <p:grpSpPr>
          <a:xfrm>
            <a:off x="8157222" y="-528705"/>
            <a:ext cx="12943979" cy="12976303"/>
            <a:chOff x="0" y="0"/>
            <a:chExt cx="5594350" cy="5608320"/>
          </a:xfrm>
        </p:grpSpPr>
        <p:sp>
          <p:nvSpPr>
            <p:cNvPr id="4" name="Freeform 4">
              <a:extLst>
                <a:ext uri="{FF2B5EF4-FFF2-40B4-BE49-F238E27FC236}">
                  <a16:creationId xmlns:a16="http://schemas.microsoft.com/office/drawing/2014/main" id="{DA64143B-1A82-E9A5-03AF-A3463466BEFF}"/>
                </a:ext>
              </a:extLst>
            </p:cNvPr>
            <p:cNvSpPr/>
            <p:nvPr/>
          </p:nvSpPr>
          <p:spPr>
            <a:xfrm>
              <a:off x="-80010" y="-191770"/>
              <a:ext cx="6264910" cy="5977890"/>
            </a:xfrm>
            <a:custGeom>
              <a:avLst/>
              <a:gdLst/>
              <a:ahLst/>
              <a:cxnLst/>
              <a:rect l="l" t="t" r="r" b="b"/>
              <a:pathLst>
                <a:path w="6264910" h="597789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blipFill>
              <a:blip r:embed="rId3"/>
              <a:stretch>
                <a:fillRect l="-50359"/>
              </a:stretch>
            </a:blipFill>
          </p:spPr>
          <p:txBody>
            <a:bodyPr/>
            <a:lstStyle/>
            <a:p>
              <a:endParaRPr lang="en-GB"/>
            </a:p>
          </p:txBody>
        </p:sp>
      </p:grpSp>
      <p:sp>
        <p:nvSpPr>
          <p:cNvPr id="5" name="TextBox 5">
            <a:extLst>
              <a:ext uri="{FF2B5EF4-FFF2-40B4-BE49-F238E27FC236}">
                <a16:creationId xmlns:a16="http://schemas.microsoft.com/office/drawing/2014/main" id="{33D79217-3636-21CA-5F9E-D79B52F18BE6}"/>
              </a:ext>
            </a:extLst>
          </p:cNvPr>
          <p:cNvSpPr txBox="1"/>
          <p:nvPr/>
        </p:nvSpPr>
        <p:spPr>
          <a:xfrm>
            <a:off x="1028700" y="5128446"/>
            <a:ext cx="7511174" cy="814838"/>
          </a:xfrm>
          <a:prstGeom prst="rect">
            <a:avLst/>
          </a:prstGeom>
        </p:spPr>
        <p:txBody>
          <a:bodyPr lIns="0" tIns="0" rIns="0" bIns="0" rtlCol="0" anchor="t">
            <a:spAutoFit/>
          </a:bodyPr>
          <a:lstStyle/>
          <a:p>
            <a:pPr algn="l">
              <a:lnSpc>
                <a:spcPts val="6149"/>
              </a:lnSpc>
            </a:pPr>
            <a:r>
              <a:rPr lang="en-US" sz="7200" b="1">
                <a:solidFill>
                  <a:srgbClr val="2E2C2B"/>
                </a:solidFill>
                <a:latin typeface="Montserrat"/>
                <a:ea typeface="Montserrat"/>
                <a:cs typeface="Montserrat"/>
                <a:sym typeface="Montserrat"/>
              </a:rPr>
              <a:t>Thank You! </a:t>
            </a:r>
            <a:endParaRPr lang="en-US" sz="7200" b="1">
              <a:solidFill>
                <a:srgbClr val="2E2C2B"/>
              </a:solidFill>
              <a:latin typeface="Montserrat Bold"/>
              <a:ea typeface="Montserrat Bold"/>
              <a:cs typeface="Montserrat Bold"/>
              <a:sym typeface="Montserrat Bold"/>
            </a:endParaRPr>
          </a:p>
        </p:txBody>
      </p:sp>
      <p:sp>
        <p:nvSpPr>
          <p:cNvPr id="6" name="TextBox 6">
            <a:extLst>
              <a:ext uri="{FF2B5EF4-FFF2-40B4-BE49-F238E27FC236}">
                <a16:creationId xmlns:a16="http://schemas.microsoft.com/office/drawing/2014/main" id="{DD9E0E0F-E0D5-38C3-E442-3B188D441A2F}"/>
              </a:ext>
            </a:extLst>
          </p:cNvPr>
          <p:cNvSpPr txBox="1"/>
          <p:nvPr/>
        </p:nvSpPr>
        <p:spPr>
          <a:xfrm>
            <a:off x="1028700" y="7002730"/>
            <a:ext cx="7128522" cy="1198854"/>
          </a:xfrm>
          <a:prstGeom prst="rect">
            <a:avLst/>
          </a:prstGeom>
        </p:spPr>
        <p:txBody>
          <a:bodyPr lIns="0" tIns="0" rIns="0" bIns="0" rtlCol="0" anchor="t">
            <a:spAutoFit/>
          </a:bodyPr>
          <a:lstStyle/>
          <a:p>
            <a:pPr algn="l">
              <a:lnSpc>
                <a:spcPts val="4983"/>
              </a:lnSpc>
            </a:pPr>
            <a:r>
              <a:rPr lang="en-US" sz="2422">
                <a:solidFill>
                  <a:srgbClr val="2E2C2B"/>
                </a:solidFill>
                <a:latin typeface="Montserrat"/>
                <a:ea typeface="Montserrat"/>
                <a:cs typeface="Montserrat"/>
                <a:sym typeface="Montserrat"/>
              </a:rPr>
              <a:t>Christopher.Nicolson@samh.org.uk</a:t>
            </a:r>
          </a:p>
          <a:p>
            <a:pPr algn="l">
              <a:lnSpc>
                <a:spcPts val="4983"/>
              </a:lnSpc>
            </a:pPr>
            <a:r>
              <a:rPr lang="en-US" sz="2422">
                <a:solidFill>
                  <a:srgbClr val="2E2C2B"/>
                </a:solidFill>
                <a:latin typeface="Montserrat"/>
                <a:ea typeface="Montserrat"/>
                <a:cs typeface="Montserrat"/>
                <a:sym typeface="Montserrat"/>
              </a:rPr>
              <a:t>Robert.Nesbitt@samh.org</a:t>
            </a:r>
          </a:p>
        </p:txBody>
      </p:sp>
    </p:spTree>
    <p:extLst>
      <p:ext uri="{BB962C8B-B14F-4D97-AF65-F5344CB8AC3E}">
        <p14:creationId xmlns:p14="http://schemas.microsoft.com/office/powerpoint/2010/main" val="4280811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DDEA"/>
        </a:solidFill>
        <a:effectLst/>
      </p:bgPr>
    </p:bg>
    <p:spTree>
      <p:nvGrpSpPr>
        <p:cNvPr id="1" name="">
          <a:extLst>
            <a:ext uri="{FF2B5EF4-FFF2-40B4-BE49-F238E27FC236}">
              <a16:creationId xmlns:a16="http://schemas.microsoft.com/office/drawing/2014/main" id="{5A1FE9CF-B74C-97FB-14F0-D4CFC2626CC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BDA7C52-BE89-1A45-7B97-BB916613FAD6}"/>
              </a:ext>
            </a:extLst>
          </p:cNvPr>
          <p:cNvGrpSpPr/>
          <p:nvPr/>
        </p:nvGrpSpPr>
        <p:grpSpPr>
          <a:xfrm>
            <a:off x="-3062475" y="0"/>
            <a:ext cx="11202363" cy="11230337"/>
            <a:chOff x="0" y="0"/>
            <a:chExt cx="5594350" cy="5608320"/>
          </a:xfrm>
        </p:grpSpPr>
        <p:sp>
          <p:nvSpPr>
            <p:cNvPr id="3" name="Freeform 3">
              <a:extLst>
                <a:ext uri="{FF2B5EF4-FFF2-40B4-BE49-F238E27FC236}">
                  <a16:creationId xmlns:a16="http://schemas.microsoft.com/office/drawing/2014/main" id="{E8415350-051E-0601-B42C-02A7BE5C9711}"/>
                </a:ext>
              </a:extLst>
            </p:cNvPr>
            <p:cNvSpPr/>
            <p:nvPr/>
          </p:nvSpPr>
          <p:spPr>
            <a:xfrm>
              <a:off x="-80010" y="-191770"/>
              <a:ext cx="6264910" cy="5977890"/>
            </a:xfrm>
            <a:custGeom>
              <a:avLst/>
              <a:gdLst/>
              <a:ahLst/>
              <a:cxnLst/>
              <a:rect l="l" t="t" r="r" b="b"/>
              <a:pathLst>
                <a:path w="6264910" h="597789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blipFill>
              <a:blip r:embed="rId2"/>
              <a:stretch>
                <a:fillRect l="-50359"/>
              </a:stretch>
            </a:blipFill>
          </p:spPr>
          <p:txBody>
            <a:bodyPr/>
            <a:lstStyle/>
            <a:p>
              <a:endParaRPr lang="en-GB"/>
            </a:p>
          </p:txBody>
        </p:sp>
      </p:grpSp>
      <p:sp>
        <p:nvSpPr>
          <p:cNvPr id="6" name="TextBox 6">
            <a:extLst>
              <a:ext uri="{FF2B5EF4-FFF2-40B4-BE49-F238E27FC236}">
                <a16:creationId xmlns:a16="http://schemas.microsoft.com/office/drawing/2014/main" id="{16D0A3F8-32D4-9766-7398-F0D12F92AD90}"/>
              </a:ext>
            </a:extLst>
          </p:cNvPr>
          <p:cNvSpPr txBox="1"/>
          <p:nvPr/>
        </p:nvSpPr>
        <p:spPr>
          <a:xfrm>
            <a:off x="8844679" y="597392"/>
            <a:ext cx="8414621" cy="6095066"/>
          </a:xfrm>
          <a:prstGeom prst="rect">
            <a:avLst/>
          </a:prstGeom>
        </p:spPr>
        <p:txBody>
          <a:bodyPr lIns="0" tIns="0" rIns="0" bIns="0" rtlCol="0" anchor="t">
            <a:spAutoFit/>
          </a:bodyPr>
          <a:lstStyle/>
          <a:p>
            <a:pPr algn="l">
              <a:lnSpc>
                <a:spcPts val="4401"/>
              </a:lnSpc>
            </a:pPr>
            <a:r>
              <a:rPr lang="en-US" sz="2400" b="1">
                <a:solidFill>
                  <a:srgbClr val="000000"/>
                </a:solidFill>
                <a:latin typeface="Montserrat"/>
                <a:ea typeface="Montserrat Bold"/>
                <a:cs typeface="Montserrat Bold"/>
                <a:sym typeface="Montserrat Bold"/>
              </a:rPr>
              <a:t>What we have learnt with working with SeeMe….</a:t>
            </a:r>
            <a:endParaRPr lang="en-US" sz="2400" b="1">
              <a:solidFill>
                <a:srgbClr val="000000"/>
              </a:solidFill>
              <a:latin typeface="Montserrat"/>
              <a:ea typeface="Montserrat Bold"/>
              <a:cs typeface="Montserrat Bold"/>
            </a:endParaRPr>
          </a:p>
          <a:p>
            <a:pPr algn="l">
              <a:lnSpc>
                <a:spcPts val="4401"/>
              </a:lnSpc>
            </a:pPr>
            <a:endParaRPr lang="en-US" sz="2139" dirty="0">
              <a:solidFill>
                <a:srgbClr val="000000"/>
              </a:solidFill>
              <a:latin typeface="Montserrat"/>
              <a:ea typeface="Montserrat"/>
              <a:cs typeface="Montserrat"/>
              <a:sym typeface="Montserrat"/>
            </a:endParaRPr>
          </a:p>
          <a:p>
            <a:pPr algn="l">
              <a:lnSpc>
                <a:spcPts val="4401"/>
              </a:lnSpc>
            </a:pPr>
            <a:endParaRPr lang="en-US" sz="2139" dirty="0">
              <a:solidFill>
                <a:srgbClr val="000000"/>
              </a:solidFill>
              <a:latin typeface="Montserrat"/>
              <a:ea typeface="Montserrat"/>
              <a:cs typeface="Montserrat"/>
              <a:sym typeface="Montserrat"/>
            </a:endParaRPr>
          </a:p>
          <a:p>
            <a:pPr algn="l">
              <a:lnSpc>
                <a:spcPts val="4401"/>
              </a:lnSpc>
            </a:pPr>
            <a:endParaRPr lang="en-US" sz="2139" dirty="0">
              <a:solidFill>
                <a:srgbClr val="000000"/>
              </a:solidFill>
              <a:latin typeface="Montserrat"/>
              <a:ea typeface="Montserrat"/>
              <a:cs typeface="Montserrat"/>
              <a:sym typeface="Montserrat"/>
            </a:endParaRPr>
          </a:p>
          <a:p>
            <a:pPr algn="l">
              <a:lnSpc>
                <a:spcPts val="4401"/>
              </a:lnSpc>
            </a:pPr>
            <a:endParaRPr lang="en-US" sz="2139" dirty="0">
              <a:solidFill>
                <a:srgbClr val="000000"/>
              </a:solidFill>
              <a:latin typeface="Montserrat"/>
              <a:ea typeface="Montserrat"/>
              <a:cs typeface="Montserrat"/>
              <a:sym typeface="Montserrat"/>
            </a:endParaRPr>
          </a:p>
          <a:p>
            <a:pPr algn="l">
              <a:lnSpc>
                <a:spcPts val="4401"/>
              </a:lnSpc>
            </a:pPr>
            <a:endParaRPr lang="en-US" sz="2139" dirty="0">
              <a:solidFill>
                <a:srgbClr val="000000"/>
              </a:solidFill>
              <a:latin typeface="Montserrat"/>
              <a:ea typeface="Montserrat"/>
              <a:cs typeface="Montserrat"/>
              <a:sym typeface="Montserrat"/>
            </a:endParaRPr>
          </a:p>
          <a:p>
            <a:pPr algn="l">
              <a:lnSpc>
                <a:spcPts val="4401"/>
              </a:lnSpc>
            </a:pPr>
            <a:endParaRPr lang="en-US" sz="2139" dirty="0">
              <a:solidFill>
                <a:srgbClr val="000000"/>
              </a:solidFill>
              <a:latin typeface="Montserrat"/>
              <a:ea typeface="Montserrat"/>
              <a:cs typeface="Montserrat"/>
              <a:sym typeface="Montserrat"/>
            </a:endParaRPr>
          </a:p>
          <a:p>
            <a:pPr algn="l">
              <a:lnSpc>
                <a:spcPts val="4401"/>
              </a:lnSpc>
            </a:pPr>
            <a:endParaRPr lang="en-US" sz="2139" dirty="0">
              <a:solidFill>
                <a:srgbClr val="000000"/>
              </a:solidFill>
              <a:latin typeface="Montserrat"/>
              <a:ea typeface="Montserrat"/>
              <a:cs typeface="Montserrat"/>
              <a:sym typeface="Montserrat"/>
            </a:endParaRPr>
          </a:p>
          <a:p>
            <a:pPr algn="l">
              <a:lnSpc>
                <a:spcPts val="4401"/>
              </a:lnSpc>
            </a:pPr>
            <a:endParaRPr lang="en-US" sz="2139" dirty="0">
              <a:solidFill>
                <a:srgbClr val="000000"/>
              </a:solidFill>
              <a:latin typeface="Montserrat"/>
              <a:ea typeface="Montserrat"/>
              <a:cs typeface="Montserrat"/>
              <a:sym typeface="Montserrat"/>
            </a:endParaRPr>
          </a:p>
          <a:p>
            <a:pPr algn="l">
              <a:lnSpc>
                <a:spcPts val="4401"/>
              </a:lnSpc>
            </a:pPr>
            <a:endParaRPr lang="en-US" sz="2139" dirty="0">
              <a:solidFill>
                <a:srgbClr val="000000"/>
              </a:solidFill>
              <a:latin typeface="Montserrat"/>
              <a:ea typeface="Montserrat"/>
              <a:cs typeface="Montserrat"/>
              <a:sym typeface="Montserrat"/>
            </a:endParaRPr>
          </a:p>
          <a:p>
            <a:pPr algn="l">
              <a:lnSpc>
                <a:spcPts val="3961"/>
              </a:lnSpc>
            </a:pPr>
            <a:endParaRPr lang="en-US" sz="2139" dirty="0">
              <a:solidFill>
                <a:srgbClr val="000000"/>
              </a:solidFill>
              <a:latin typeface="Montserrat"/>
              <a:ea typeface="Montserrat"/>
              <a:cs typeface="Montserrat"/>
              <a:sym typeface="Montserrat"/>
            </a:endParaRPr>
          </a:p>
        </p:txBody>
      </p:sp>
      <p:graphicFrame>
        <p:nvGraphicFramePr>
          <p:cNvPr id="7" name="Diagram 6">
            <a:extLst>
              <a:ext uri="{FF2B5EF4-FFF2-40B4-BE49-F238E27FC236}">
                <a16:creationId xmlns:a16="http://schemas.microsoft.com/office/drawing/2014/main" id="{46231F7A-6CB0-39B1-51F9-35A3EFDAF885}"/>
              </a:ext>
            </a:extLst>
          </p:cNvPr>
          <p:cNvGraphicFramePr/>
          <p:nvPr>
            <p:extLst>
              <p:ext uri="{D42A27DB-BD31-4B8C-83A1-F6EECF244321}">
                <p14:modId xmlns:p14="http://schemas.microsoft.com/office/powerpoint/2010/main" val="3784605860"/>
              </p:ext>
            </p:extLst>
          </p:nvPr>
        </p:nvGraphicFramePr>
        <p:xfrm>
          <a:off x="6705600" y="1537182"/>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0B1C39F7-B4DB-F7E0-C609-6E2F4B6D5C83}"/>
              </a:ext>
            </a:extLst>
          </p:cNvPr>
          <p:cNvSpPr txBox="1"/>
          <p:nvPr/>
        </p:nvSpPr>
        <p:spPr>
          <a:xfrm>
            <a:off x="9744808" y="2766646"/>
            <a:ext cx="1892548" cy="523220"/>
          </a:xfrm>
          <a:prstGeom prst="rect">
            <a:avLst/>
          </a:prstGeom>
          <a:noFill/>
        </p:spPr>
        <p:txBody>
          <a:bodyPr wrap="square" lIns="91440" tIns="45720" rIns="91440" bIns="45720" rtlCol="0" anchor="t">
            <a:spAutoFit/>
          </a:bodyPr>
          <a:lstStyle/>
          <a:p>
            <a:r>
              <a:rPr lang="en-GB" sz="2800">
                <a:solidFill>
                  <a:schemeClr val="bg1"/>
                </a:solidFill>
                <a:latin typeface="Montserrat" pitchFamily="2" charset="0"/>
              </a:rPr>
              <a:t>Question</a:t>
            </a:r>
            <a:r>
              <a:rPr lang="en-GB" sz="2800">
                <a:latin typeface="Montserrat Bold"/>
              </a:rPr>
              <a:t> </a:t>
            </a:r>
          </a:p>
        </p:txBody>
      </p:sp>
    </p:spTree>
    <p:extLst>
      <p:ext uri="{BB962C8B-B14F-4D97-AF65-F5344CB8AC3E}">
        <p14:creationId xmlns:p14="http://schemas.microsoft.com/office/powerpoint/2010/main" val="3566700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DDEA"/>
        </a:solidFill>
        <a:effectLst/>
      </p:bgPr>
    </p:bg>
    <p:spTree>
      <p:nvGrpSpPr>
        <p:cNvPr id="1" name=""/>
        <p:cNvGrpSpPr/>
        <p:nvPr/>
      </p:nvGrpSpPr>
      <p:grpSpPr>
        <a:xfrm>
          <a:off x="0" y="0"/>
          <a:ext cx="0" cy="0"/>
          <a:chOff x="0" y="0"/>
          <a:chExt cx="0" cy="0"/>
        </a:xfrm>
      </p:grpSpPr>
      <p:grpSp>
        <p:nvGrpSpPr>
          <p:cNvPr id="2" name="Group 2"/>
          <p:cNvGrpSpPr/>
          <p:nvPr/>
        </p:nvGrpSpPr>
        <p:grpSpPr>
          <a:xfrm>
            <a:off x="-3062475" y="0"/>
            <a:ext cx="11202363" cy="11230337"/>
            <a:chOff x="0" y="0"/>
            <a:chExt cx="5594350" cy="5608320"/>
          </a:xfrm>
        </p:grpSpPr>
        <p:sp>
          <p:nvSpPr>
            <p:cNvPr id="3" name="Freeform 3"/>
            <p:cNvSpPr/>
            <p:nvPr/>
          </p:nvSpPr>
          <p:spPr>
            <a:xfrm>
              <a:off x="-80010" y="-191770"/>
              <a:ext cx="6264910" cy="5977890"/>
            </a:xfrm>
            <a:custGeom>
              <a:avLst/>
              <a:gdLst/>
              <a:ahLst/>
              <a:cxnLst/>
              <a:rect l="l" t="t" r="r" b="b"/>
              <a:pathLst>
                <a:path w="6264910" h="597789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blipFill>
              <a:blip r:embed="rId2"/>
              <a:stretch>
                <a:fillRect l="-50359"/>
              </a:stretch>
            </a:blipFill>
          </p:spPr>
          <p:txBody>
            <a:bodyPr/>
            <a:lstStyle/>
            <a:p>
              <a:endParaRPr lang="en-GB"/>
            </a:p>
          </p:txBody>
        </p:sp>
      </p:grpSp>
      <p:sp>
        <p:nvSpPr>
          <p:cNvPr id="4" name="TextBox 4"/>
          <p:cNvSpPr txBox="1"/>
          <p:nvPr/>
        </p:nvSpPr>
        <p:spPr>
          <a:xfrm>
            <a:off x="8844679" y="7653220"/>
            <a:ext cx="3670496" cy="264160"/>
          </a:xfrm>
          <a:prstGeom prst="rect">
            <a:avLst/>
          </a:prstGeom>
        </p:spPr>
        <p:txBody>
          <a:bodyPr lIns="0" tIns="0" rIns="0" bIns="0" rtlCol="0" anchor="t">
            <a:spAutoFit/>
          </a:bodyPr>
          <a:lstStyle/>
          <a:p>
            <a:pPr algn="l">
              <a:lnSpc>
                <a:spcPts val="2239"/>
              </a:lnSpc>
            </a:pPr>
            <a:r>
              <a:rPr lang="en-US" sz="1599" b="1">
                <a:solidFill>
                  <a:srgbClr val="000000"/>
                </a:solidFill>
                <a:latin typeface="Montserrat Bold"/>
                <a:ea typeface="Montserrat Bold"/>
                <a:cs typeface="Montserrat Bold"/>
                <a:sym typeface="Montserrat Bold"/>
              </a:rPr>
              <a:t>Group Agreements</a:t>
            </a:r>
          </a:p>
        </p:txBody>
      </p:sp>
      <p:sp>
        <p:nvSpPr>
          <p:cNvPr id="5" name="TextBox 5"/>
          <p:cNvSpPr txBox="1"/>
          <p:nvPr/>
        </p:nvSpPr>
        <p:spPr>
          <a:xfrm>
            <a:off x="8844679" y="7987540"/>
            <a:ext cx="3670496" cy="1587983"/>
          </a:xfrm>
          <a:prstGeom prst="rect">
            <a:avLst/>
          </a:prstGeom>
        </p:spPr>
        <p:txBody>
          <a:bodyPr lIns="0" tIns="0" rIns="0" bIns="0" rtlCol="0" anchor="t">
            <a:spAutoFit/>
          </a:bodyPr>
          <a:lstStyle/>
          <a:p>
            <a:pPr marL="345439" lvl="1" indent="-172720" algn="l">
              <a:lnSpc>
                <a:spcPts val="3291"/>
              </a:lnSpc>
              <a:buFont typeface="Arial"/>
              <a:buChar char="•"/>
            </a:pPr>
            <a:r>
              <a:rPr lang="en-US" sz="1599">
                <a:solidFill>
                  <a:srgbClr val="000000"/>
                </a:solidFill>
                <a:latin typeface="Montserrat"/>
                <a:ea typeface="Montserrat"/>
                <a:cs typeface="Montserrat"/>
                <a:sym typeface="Montserrat"/>
              </a:rPr>
              <a:t>Safety</a:t>
            </a:r>
          </a:p>
          <a:p>
            <a:pPr marL="345439" lvl="1" indent="-172720" algn="l">
              <a:lnSpc>
                <a:spcPts val="3291"/>
              </a:lnSpc>
              <a:buFont typeface="Arial"/>
              <a:buChar char="•"/>
            </a:pPr>
            <a:r>
              <a:rPr lang="en-US" sz="1599">
                <a:solidFill>
                  <a:srgbClr val="000000"/>
                </a:solidFill>
                <a:latin typeface="Montserrat"/>
                <a:ea typeface="Montserrat"/>
                <a:cs typeface="Montserrat"/>
                <a:sym typeface="Montserrat"/>
              </a:rPr>
              <a:t>Respect</a:t>
            </a:r>
          </a:p>
          <a:p>
            <a:pPr marL="345439" lvl="1" indent="-172720" algn="l">
              <a:lnSpc>
                <a:spcPts val="3291"/>
              </a:lnSpc>
              <a:buFont typeface="Arial"/>
              <a:buChar char="•"/>
            </a:pPr>
            <a:r>
              <a:rPr lang="en-US" sz="1599">
                <a:solidFill>
                  <a:srgbClr val="000000"/>
                </a:solidFill>
                <a:latin typeface="Montserrat"/>
                <a:ea typeface="Montserrat"/>
                <a:cs typeface="Montserrat"/>
                <a:sym typeface="Montserrat"/>
              </a:rPr>
              <a:t>Confidentiality </a:t>
            </a:r>
          </a:p>
          <a:p>
            <a:pPr marL="345439" lvl="1" indent="-172720" algn="l">
              <a:lnSpc>
                <a:spcPts val="3291"/>
              </a:lnSpc>
              <a:buFont typeface="Arial"/>
              <a:buChar char="•"/>
            </a:pPr>
            <a:r>
              <a:rPr lang="en-US" sz="1599">
                <a:solidFill>
                  <a:srgbClr val="000000"/>
                </a:solidFill>
                <a:latin typeface="Montserrat"/>
                <a:ea typeface="Montserrat"/>
                <a:cs typeface="Montserrat"/>
                <a:sym typeface="Montserrat"/>
              </a:rPr>
              <a:t>Value all voices</a:t>
            </a:r>
          </a:p>
        </p:txBody>
      </p:sp>
      <p:sp>
        <p:nvSpPr>
          <p:cNvPr id="6" name="TextBox 6"/>
          <p:cNvSpPr txBox="1"/>
          <p:nvPr/>
        </p:nvSpPr>
        <p:spPr>
          <a:xfrm>
            <a:off x="8844679" y="597392"/>
            <a:ext cx="8414621" cy="7223581"/>
          </a:xfrm>
          <a:prstGeom prst="rect">
            <a:avLst/>
          </a:prstGeom>
        </p:spPr>
        <p:txBody>
          <a:bodyPr lIns="0" tIns="0" rIns="0" bIns="0" rtlCol="0" anchor="t">
            <a:spAutoFit/>
          </a:bodyPr>
          <a:lstStyle/>
          <a:p>
            <a:pPr algn="l">
              <a:lnSpc>
                <a:spcPts val="4401"/>
              </a:lnSpc>
            </a:pPr>
            <a:r>
              <a:rPr lang="en-US" sz="2139" b="1" dirty="0">
                <a:solidFill>
                  <a:srgbClr val="000000"/>
                </a:solidFill>
                <a:latin typeface="Montserrat Bold"/>
                <a:ea typeface="Montserrat Bold"/>
                <a:cs typeface="Montserrat Bold"/>
                <a:sym typeface="Montserrat Bold"/>
              </a:rPr>
              <a:t>Workshop Objective​</a:t>
            </a:r>
          </a:p>
          <a:p>
            <a:pPr algn="l">
              <a:lnSpc>
                <a:spcPts val="4401"/>
              </a:lnSpc>
            </a:pPr>
            <a:r>
              <a:rPr lang="en-US" sz="2139" dirty="0">
                <a:solidFill>
                  <a:srgbClr val="000000"/>
                </a:solidFill>
                <a:latin typeface="Montserrat"/>
                <a:ea typeface="Montserrat"/>
                <a:cs typeface="Montserrat"/>
                <a:sym typeface="Montserrat"/>
              </a:rPr>
              <a:t>Explore how peer engagement and </a:t>
            </a:r>
            <a:r>
              <a:rPr lang="en-US" sz="2139">
                <a:solidFill>
                  <a:srgbClr val="000000"/>
                </a:solidFill>
                <a:latin typeface="Montserrat"/>
                <a:ea typeface="Montserrat"/>
                <a:cs typeface="Montserrat"/>
                <a:sym typeface="Montserrat"/>
              </a:rPr>
              <a:t>peer </a:t>
            </a:r>
            <a:r>
              <a:rPr lang="en-US" sz="2139" dirty="0">
                <a:solidFill>
                  <a:srgbClr val="000000"/>
                </a:solidFill>
                <a:latin typeface="Montserrat"/>
                <a:ea typeface="Montserrat"/>
                <a:cs typeface="Montserrat"/>
                <a:sym typeface="Montserrat"/>
              </a:rPr>
              <a:t>leadership challenges various forms of mental health stigma.</a:t>
            </a:r>
          </a:p>
          <a:p>
            <a:pPr algn="l">
              <a:lnSpc>
                <a:spcPts val="4401"/>
              </a:lnSpc>
            </a:pPr>
            <a:endParaRPr lang="en-US" sz="2139" dirty="0">
              <a:solidFill>
                <a:srgbClr val="000000"/>
              </a:solidFill>
              <a:latin typeface="Montserrat"/>
              <a:ea typeface="Montserrat"/>
              <a:cs typeface="Montserrat"/>
              <a:sym typeface="Montserrat"/>
            </a:endParaRPr>
          </a:p>
          <a:p>
            <a:pPr algn="l">
              <a:lnSpc>
                <a:spcPts val="4401"/>
              </a:lnSpc>
            </a:pPr>
            <a:r>
              <a:rPr lang="en-US" sz="2139" b="1" dirty="0">
                <a:solidFill>
                  <a:srgbClr val="000000"/>
                </a:solidFill>
                <a:latin typeface="Montserrat Bold"/>
                <a:ea typeface="Montserrat Bold"/>
                <a:cs typeface="Montserrat Bold"/>
                <a:sym typeface="Montserrat Bold"/>
              </a:rPr>
              <a:t>Interactive Learning​</a:t>
            </a:r>
          </a:p>
          <a:p>
            <a:pPr algn="l">
              <a:lnSpc>
                <a:spcPts val="4401"/>
              </a:lnSpc>
            </a:pPr>
            <a:r>
              <a:rPr lang="en-US" sz="2139" dirty="0">
                <a:solidFill>
                  <a:srgbClr val="000000"/>
                </a:solidFill>
                <a:latin typeface="Montserrat"/>
                <a:ea typeface="Montserrat"/>
                <a:cs typeface="Montserrat"/>
                <a:sym typeface="Montserrat"/>
              </a:rPr>
              <a:t>Engage participants through activities, case studies, group discussions and sharing of experiences to deepen understanding.​</a:t>
            </a:r>
          </a:p>
          <a:p>
            <a:pPr algn="l">
              <a:lnSpc>
                <a:spcPts val="4401"/>
              </a:lnSpc>
            </a:pPr>
            <a:endParaRPr lang="en-US" sz="2139" dirty="0">
              <a:solidFill>
                <a:srgbClr val="000000"/>
              </a:solidFill>
              <a:latin typeface="Montserrat"/>
              <a:ea typeface="Montserrat"/>
              <a:cs typeface="Montserrat"/>
              <a:sym typeface="Montserrat"/>
            </a:endParaRPr>
          </a:p>
          <a:p>
            <a:pPr algn="l">
              <a:lnSpc>
                <a:spcPts val="4401"/>
              </a:lnSpc>
            </a:pPr>
            <a:r>
              <a:rPr lang="en-US" sz="2139" b="1" dirty="0">
                <a:solidFill>
                  <a:srgbClr val="000000"/>
                </a:solidFill>
                <a:latin typeface="Montserrat Bold"/>
                <a:ea typeface="Montserrat Bold"/>
                <a:cs typeface="Montserrat Bold"/>
                <a:sym typeface="Montserrat Bold"/>
              </a:rPr>
              <a:t>Empowerment and Reflection​</a:t>
            </a:r>
          </a:p>
          <a:p>
            <a:pPr algn="l">
              <a:lnSpc>
                <a:spcPts val="4401"/>
              </a:lnSpc>
            </a:pPr>
            <a:r>
              <a:rPr lang="en-US" sz="2139" dirty="0">
                <a:solidFill>
                  <a:srgbClr val="000000"/>
                </a:solidFill>
                <a:latin typeface="Montserrat"/>
                <a:ea typeface="Montserrat"/>
                <a:cs typeface="Montserrat"/>
                <a:sym typeface="Montserrat"/>
              </a:rPr>
              <a:t>Encourage reflection to empower participants to identify stigma and support lived experience leadership.​</a:t>
            </a:r>
          </a:p>
          <a:p>
            <a:pPr algn="l">
              <a:lnSpc>
                <a:spcPts val="3961"/>
              </a:lnSpc>
            </a:pPr>
            <a:endParaRPr lang="en-US" sz="2139" dirty="0">
              <a:solidFill>
                <a:srgbClr val="00000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DDEA"/>
        </a:solidFill>
        <a:effectLst/>
      </p:bgPr>
    </p:bg>
    <p:spTree>
      <p:nvGrpSpPr>
        <p:cNvPr id="1" name=""/>
        <p:cNvGrpSpPr/>
        <p:nvPr/>
      </p:nvGrpSpPr>
      <p:grpSpPr>
        <a:xfrm>
          <a:off x="0" y="0"/>
          <a:ext cx="0" cy="0"/>
          <a:chOff x="0" y="0"/>
          <a:chExt cx="0" cy="0"/>
        </a:xfrm>
      </p:grpSpPr>
      <p:grpSp>
        <p:nvGrpSpPr>
          <p:cNvPr id="2" name="Group 2"/>
          <p:cNvGrpSpPr/>
          <p:nvPr/>
        </p:nvGrpSpPr>
        <p:grpSpPr>
          <a:xfrm>
            <a:off x="9908385" y="-1690276"/>
            <a:ext cx="14701831" cy="14738544"/>
            <a:chOff x="0" y="0"/>
            <a:chExt cx="5594350" cy="5608320"/>
          </a:xfrm>
        </p:grpSpPr>
        <p:sp>
          <p:nvSpPr>
            <p:cNvPr id="3" name="Freeform 3"/>
            <p:cNvSpPr/>
            <p:nvPr/>
          </p:nvSpPr>
          <p:spPr>
            <a:xfrm>
              <a:off x="-80010" y="-191770"/>
              <a:ext cx="6264910" cy="5977890"/>
            </a:xfrm>
            <a:custGeom>
              <a:avLst/>
              <a:gdLst/>
              <a:ahLst/>
              <a:cxnLst/>
              <a:rect l="l" t="t" r="r" b="b"/>
              <a:pathLst>
                <a:path w="6264910" h="597789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blipFill>
              <a:blip r:embed="rId2"/>
              <a:stretch>
                <a:fillRect l="-39660" r="-10687"/>
              </a:stretch>
            </a:blipFill>
          </p:spPr>
          <p:txBody>
            <a:bodyPr/>
            <a:lstStyle/>
            <a:p>
              <a:endParaRPr lang="en-GB"/>
            </a:p>
          </p:txBody>
        </p:sp>
      </p:grpSp>
      <p:sp>
        <p:nvSpPr>
          <p:cNvPr id="4" name="TextBox 4"/>
          <p:cNvSpPr txBox="1"/>
          <p:nvPr/>
        </p:nvSpPr>
        <p:spPr>
          <a:xfrm>
            <a:off x="1028700" y="2332543"/>
            <a:ext cx="8879685" cy="1469615"/>
          </a:xfrm>
          <a:prstGeom prst="rect">
            <a:avLst/>
          </a:prstGeom>
        </p:spPr>
        <p:txBody>
          <a:bodyPr lIns="0" tIns="0" rIns="0" bIns="0" rtlCol="0" anchor="t">
            <a:spAutoFit/>
          </a:bodyPr>
          <a:lstStyle/>
          <a:p>
            <a:pPr algn="l">
              <a:lnSpc>
                <a:spcPts val="2997"/>
              </a:lnSpc>
              <a:spcBef>
                <a:spcPct val="0"/>
              </a:spcBef>
            </a:pPr>
            <a:r>
              <a:rPr lang="en-US" sz="2141" b="1">
                <a:solidFill>
                  <a:srgbClr val="000000"/>
                </a:solidFill>
                <a:latin typeface="Montserrat Bold"/>
                <a:ea typeface="Montserrat Bold"/>
                <a:cs typeface="Montserrat Bold"/>
                <a:sym typeface="Montserrat Bold"/>
              </a:rPr>
              <a:t>Stigma</a:t>
            </a:r>
            <a:r>
              <a:rPr lang="en-US" sz="2141">
                <a:solidFill>
                  <a:srgbClr val="000000"/>
                </a:solidFill>
                <a:latin typeface="Montserrat"/>
                <a:ea typeface="Montserrat"/>
                <a:cs typeface="Montserrat"/>
                <a:sym typeface="Montserrat"/>
              </a:rPr>
              <a:t> is a set of negative beliefs, attitudes, and behaviours directed toward individuals or groups based on perceived differences, such as mental health conditions, disabilities, race, gender, or lived experiences.</a:t>
            </a:r>
          </a:p>
        </p:txBody>
      </p:sp>
      <p:sp>
        <p:nvSpPr>
          <p:cNvPr id="5" name="TextBox 5"/>
          <p:cNvSpPr txBox="1"/>
          <p:nvPr/>
        </p:nvSpPr>
        <p:spPr>
          <a:xfrm>
            <a:off x="1028700" y="1246692"/>
            <a:ext cx="2498219" cy="495300"/>
          </a:xfrm>
          <a:prstGeom prst="rect">
            <a:avLst/>
          </a:prstGeom>
        </p:spPr>
        <p:txBody>
          <a:bodyPr lIns="0" tIns="0" rIns="0" bIns="0" rtlCol="0" anchor="t">
            <a:spAutoFit/>
          </a:bodyPr>
          <a:lstStyle/>
          <a:p>
            <a:pPr algn="l">
              <a:lnSpc>
                <a:spcPts val="4199"/>
              </a:lnSpc>
            </a:pPr>
            <a:r>
              <a:rPr lang="en-US" sz="2999" b="1">
                <a:solidFill>
                  <a:srgbClr val="000000"/>
                </a:solidFill>
                <a:latin typeface="Montserrat Semi-Bold"/>
                <a:ea typeface="Montserrat Semi-Bold"/>
                <a:cs typeface="Montserrat Semi-Bold"/>
                <a:sym typeface="Montserrat Semi-Bold"/>
              </a:rPr>
              <a:t>Definitions</a:t>
            </a:r>
          </a:p>
        </p:txBody>
      </p:sp>
      <p:sp>
        <p:nvSpPr>
          <p:cNvPr id="6" name="TextBox 6"/>
          <p:cNvSpPr txBox="1"/>
          <p:nvPr/>
        </p:nvSpPr>
        <p:spPr>
          <a:xfrm>
            <a:off x="1028700" y="4389628"/>
            <a:ext cx="8879685" cy="1469644"/>
          </a:xfrm>
          <a:prstGeom prst="rect">
            <a:avLst/>
          </a:prstGeom>
        </p:spPr>
        <p:txBody>
          <a:bodyPr lIns="0" tIns="0" rIns="0" bIns="0" rtlCol="0" anchor="t">
            <a:spAutoFit/>
          </a:bodyPr>
          <a:lstStyle/>
          <a:p>
            <a:pPr algn="l">
              <a:lnSpc>
                <a:spcPts val="2995"/>
              </a:lnSpc>
              <a:spcBef>
                <a:spcPct val="0"/>
              </a:spcBef>
            </a:pPr>
            <a:r>
              <a:rPr lang="en-US" sz="2139" b="1">
                <a:solidFill>
                  <a:srgbClr val="000000"/>
                </a:solidFill>
                <a:latin typeface="Montserrat Bold"/>
                <a:ea typeface="Montserrat Bold"/>
                <a:cs typeface="Montserrat Bold"/>
                <a:sym typeface="Montserrat Bold"/>
              </a:rPr>
              <a:t>Structural stigma</a:t>
            </a:r>
            <a:r>
              <a:rPr lang="en-US" sz="2139">
                <a:solidFill>
                  <a:srgbClr val="000000"/>
                </a:solidFill>
                <a:latin typeface="Montserrat"/>
                <a:ea typeface="Montserrat"/>
                <a:cs typeface="Montserrat"/>
                <a:sym typeface="Montserrat"/>
              </a:rPr>
              <a:t> refers to the ways in which societal systems, institutions, policies, and practices disadvantage or marginalize individuals or groups based on characteristics such as mental health status, disability, race, gender, or lived experience.</a:t>
            </a:r>
          </a:p>
        </p:txBody>
      </p:sp>
      <p:sp>
        <p:nvSpPr>
          <p:cNvPr id="7" name="TextBox 7"/>
          <p:cNvSpPr txBox="1"/>
          <p:nvPr/>
        </p:nvSpPr>
        <p:spPr>
          <a:xfrm>
            <a:off x="1028700" y="6449822"/>
            <a:ext cx="8879685" cy="1510478"/>
          </a:xfrm>
          <a:prstGeom prst="rect">
            <a:avLst/>
          </a:prstGeom>
        </p:spPr>
        <p:txBody>
          <a:bodyPr lIns="0" tIns="0" rIns="0" bIns="0" rtlCol="0" anchor="t">
            <a:spAutoFit/>
          </a:bodyPr>
          <a:lstStyle/>
          <a:p>
            <a:pPr algn="l">
              <a:lnSpc>
                <a:spcPts val="2995"/>
              </a:lnSpc>
              <a:spcBef>
                <a:spcPct val="0"/>
              </a:spcBef>
            </a:pPr>
            <a:r>
              <a:rPr lang="en-US" sz="2139" b="1" dirty="0">
                <a:solidFill>
                  <a:srgbClr val="000000"/>
                </a:solidFill>
                <a:latin typeface="Montserrat Bold"/>
                <a:ea typeface="Montserrat Bold"/>
                <a:cs typeface="Montserrat Bold"/>
                <a:sym typeface="Montserrat Bold"/>
              </a:rPr>
              <a:t>Self-stigma</a:t>
            </a:r>
            <a:r>
              <a:rPr lang="en-US" sz="2139" dirty="0">
                <a:solidFill>
                  <a:srgbClr val="000000"/>
                </a:solidFill>
                <a:latin typeface="Montserrat"/>
                <a:ea typeface="Montserrat"/>
                <a:cs typeface="Montserrat"/>
                <a:sym typeface="Montserrat"/>
              </a:rPr>
              <a:t> occurs when individuals </a:t>
            </a:r>
            <a:r>
              <a:rPr lang="en-US" sz="2139" dirty="0" err="1">
                <a:solidFill>
                  <a:srgbClr val="000000"/>
                </a:solidFill>
                <a:latin typeface="Montserrat"/>
                <a:ea typeface="Montserrat"/>
                <a:cs typeface="Montserrat"/>
                <a:sym typeface="Montserrat"/>
              </a:rPr>
              <a:t>internalise</a:t>
            </a:r>
            <a:r>
              <a:rPr lang="en-US" sz="2139" dirty="0">
                <a:solidFill>
                  <a:srgbClr val="000000"/>
                </a:solidFill>
                <a:latin typeface="Montserrat"/>
                <a:ea typeface="Montserrat"/>
                <a:cs typeface="Montserrat"/>
                <a:sym typeface="Montserrat"/>
              </a:rPr>
              <a:t> the negative stereotypes and prejudices held by society about their identity, condition, or experiences—such as mental health challenges, disability, or substance use.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3DFF1"/>
        </a:solidFill>
        <a:effectLst/>
      </p:bgPr>
    </p:bg>
    <p:spTree>
      <p:nvGrpSpPr>
        <p:cNvPr id="1" name=""/>
        <p:cNvGrpSpPr/>
        <p:nvPr/>
      </p:nvGrpSpPr>
      <p:grpSpPr>
        <a:xfrm>
          <a:off x="0" y="0"/>
          <a:ext cx="0" cy="0"/>
          <a:chOff x="0" y="0"/>
          <a:chExt cx="0" cy="0"/>
        </a:xfrm>
      </p:grpSpPr>
      <p:sp>
        <p:nvSpPr>
          <p:cNvPr id="2" name="TextBox 2"/>
          <p:cNvSpPr txBox="1"/>
          <p:nvPr/>
        </p:nvSpPr>
        <p:spPr>
          <a:xfrm>
            <a:off x="7784473" y="2236230"/>
            <a:ext cx="9163204" cy="5814540"/>
          </a:xfrm>
          <a:prstGeom prst="rect">
            <a:avLst/>
          </a:prstGeom>
        </p:spPr>
        <p:txBody>
          <a:bodyPr lIns="0" tIns="0" rIns="0" bIns="0" rtlCol="0" anchor="t">
            <a:spAutoFit/>
          </a:bodyPr>
          <a:lstStyle/>
          <a:p>
            <a:pPr algn="l">
              <a:lnSpc>
                <a:spcPts val="6588"/>
              </a:lnSpc>
            </a:pPr>
            <a:r>
              <a:rPr lang="en-US" sz="3202" dirty="0">
                <a:solidFill>
                  <a:srgbClr val="000000"/>
                </a:solidFill>
                <a:latin typeface="Montserrat"/>
                <a:ea typeface="Montserrat"/>
                <a:cs typeface="Montserrat"/>
                <a:sym typeface="Montserrat"/>
              </a:rPr>
              <a:t>Reflect on an occasion when you or someone you know were treated differently.</a:t>
            </a:r>
          </a:p>
          <a:p>
            <a:pPr marL="691525" lvl="1" indent="-345763" algn="l">
              <a:lnSpc>
                <a:spcPts val="6588"/>
              </a:lnSpc>
              <a:buFont typeface="Arial"/>
              <a:buChar char="•"/>
            </a:pPr>
            <a:r>
              <a:rPr lang="en-US" sz="3202" dirty="0">
                <a:solidFill>
                  <a:srgbClr val="000000"/>
                </a:solidFill>
                <a:latin typeface="Montserrat"/>
                <a:ea typeface="Montserrat"/>
                <a:cs typeface="Montserrat"/>
                <a:sym typeface="Montserrat"/>
              </a:rPr>
              <a:t>What happened?</a:t>
            </a:r>
          </a:p>
          <a:p>
            <a:pPr marL="691525" lvl="1" indent="-345763" algn="l">
              <a:lnSpc>
                <a:spcPts val="6588"/>
              </a:lnSpc>
              <a:buFont typeface="Arial"/>
              <a:buChar char="•"/>
            </a:pPr>
            <a:r>
              <a:rPr lang="en-US" sz="3202" dirty="0">
                <a:solidFill>
                  <a:srgbClr val="000000"/>
                </a:solidFill>
                <a:latin typeface="Montserrat"/>
                <a:ea typeface="Montserrat"/>
                <a:cs typeface="Montserrat"/>
                <a:sym typeface="Montserrat"/>
              </a:rPr>
              <a:t>What were your thoughts and feelings? </a:t>
            </a:r>
          </a:p>
          <a:p>
            <a:pPr marL="691525" lvl="1" indent="-345763" algn="l">
              <a:lnSpc>
                <a:spcPts val="6588"/>
              </a:lnSpc>
              <a:buFont typeface="Arial"/>
              <a:buChar char="•"/>
            </a:pPr>
            <a:r>
              <a:rPr lang="en-US" sz="3202" dirty="0">
                <a:solidFill>
                  <a:srgbClr val="000000"/>
                </a:solidFill>
                <a:latin typeface="Montserrat"/>
                <a:ea typeface="Montserrat"/>
                <a:cs typeface="Montserrat"/>
                <a:sym typeface="Montserrat"/>
              </a:rPr>
              <a:t>What was the outcome?</a:t>
            </a:r>
          </a:p>
          <a:p>
            <a:pPr marL="691525" lvl="1" indent="-345763" algn="l">
              <a:lnSpc>
                <a:spcPts val="6588"/>
              </a:lnSpc>
              <a:buFont typeface="Arial"/>
              <a:buChar char="•"/>
            </a:pPr>
            <a:r>
              <a:rPr lang="en-US" sz="3202" dirty="0">
                <a:solidFill>
                  <a:srgbClr val="000000"/>
                </a:solidFill>
                <a:latin typeface="Montserrat"/>
                <a:ea typeface="Montserrat"/>
                <a:cs typeface="Montserrat"/>
                <a:sym typeface="Montserrat"/>
              </a:rPr>
              <a:t>How did that shape </a:t>
            </a:r>
            <a:r>
              <a:rPr lang="en-US" sz="3202" i="1" dirty="0">
                <a:solidFill>
                  <a:srgbClr val="000000"/>
                </a:solidFill>
                <a:latin typeface="Montserrat"/>
                <a:ea typeface="Montserrat"/>
                <a:cs typeface="Montserrat"/>
                <a:sym typeface="Montserrat"/>
              </a:rPr>
              <a:t>you</a:t>
            </a:r>
            <a:r>
              <a:rPr lang="en-US" sz="3202" dirty="0">
                <a:solidFill>
                  <a:srgbClr val="000000"/>
                </a:solidFill>
                <a:latin typeface="Montserrat"/>
                <a:ea typeface="Montserrat"/>
                <a:cs typeface="Montserrat"/>
                <a:sym typeface="Montserrat"/>
              </a:rPr>
              <a:t> and </a:t>
            </a:r>
            <a:r>
              <a:rPr lang="en-US" sz="3202" i="1" dirty="0">
                <a:solidFill>
                  <a:srgbClr val="000000"/>
                </a:solidFill>
                <a:latin typeface="Montserrat"/>
                <a:ea typeface="Montserrat"/>
                <a:cs typeface="Montserrat"/>
                <a:sym typeface="Montserrat"/>
              </a:rPr>
              <a:t>your</a:t>
            </a:r>
            <a:r>
              <a:rPr lang="en-US" sz="3202" dirty="0">
                <a:solidFill>
                  <a:srgbClr val="000000"/>
                </a:solidFill>
                <a:latin typeface="Montserrat"/>
                <a:ea typeface="Montserrat"/>
                <a:cs typeface="Montserrat"/>
                <a:sym typeface="Montserrat"/>
              </a:rPr>
              <a:t> views about stigma?</a:t>
            </a:r>
          </a:p>
        </p:txBody>
      </p:sp>
      <p:sp>
        <p:nvSpPr>
          <p:cNvPr id="3" name="TextBox 3"/>
          <p:cNvSpPr txBox="1"/>
          <p:nvPr/>
        </p:nvSpPr>
        <p:spPr>
          <a:xfrm>
            <a:off x="7784473" y="1640462"/>
            <a:ext cx="7257134" cy="657187"/>
          </a:xfrm>
          <a:prstGeom prst="rect">
            <a:avLst/>
          </a:prstGeom>
        </p:spPr>
        <p:txBody>
          <a:bodyPr lIns="0" tIns="0" rIns="0" bIns="0" rtlCol="0" anchor="t">
            <a:spAutoFit/>
          </a:bodyPr>
          <a:lstStyle/>
          <a:p>
            <a:pPr algn="l">
              <a:lnSpc>
                <a:spcPts val="5345"/>
              </a:lnSpc>
            </a:pPr>
            <a:r>
              <a:rPr lang="en-US" sz="3818" b="1">
                <a:solidFill>
                  <a:srgbClr val="000000"/>
                </a:solidFill>
                <a:latin typeface="Montserrat Bold"/>
                <a:ea typeface="Montserrat Bold"/>
                <a:cs typeface="Montserrat Bold"/>
                <a:sym typeface="Montserrat Bold"/>
              </a:rPr>
              <a:t>Consider &amp; Discuss</a:t>
            </a:r>
          </a:p>
        </p:txBody>
      </p:sp>
      <p:grpSp>
        <p:nvGrpSpPr>
          <p:cNvPr id="4" name="Group 4"/>
          <p:cNvGrpSpPr/>
          <p:nvPr/>
        </p:nvGrpSpPr>
        <p:grpSpPr>
          <a:xfrm>
            <a:off x="-8327574" y="-1212795"/>
            <a:ext cx="15320590" cy="14692531"/>
            <a:chOff x="0" y="0"/>
            <a:chExt cx="5848058" cy="5608320"/>
          </a:xfrm>
        </p:grpSpPr>
        <p:sp>
          <p:nvSpPr>
            <p:cNvPr id="5" name="Freeform 5"/>
            <p:cNvSpPr/>
            <p:nvPr/>
          </p:nvSpPr>
          <p:spPr>
            <a:xfrm>
              <a:off x="-80010" y="-191770"/>
              <a:ext cx="6518618" cy="5977890"/>
            </a:xfrm>
            <a:custGeom>
              <a:avLst/>
              <a:gdLst/>
              <a:ahLst/>
              <a:cxnLst/>
              <a:rect l="l" t="t" r="r" b="b"/>
              <a:pathLst>
                <a:path w="6518618" h="5977890">
                  <a:moveTo>
                    <a:pt x="3734880" y="342900"/>
                  </a:moveTo>
                  <a:cubicBezTo>
                    <a:pt x="4981492" y="509270"/>
                    <a:pt x="6518618" y="971550"/>
                    <a:pt x="5678480" y="3060700"/>
                  </a:cubicBezTo>
                  <a:cubicBezTo>
                    <a:pt x="4811560" y="5149850"/>
                    <a:pt x="3016651" y="5520690"/>
                    <a:pt x="2149731" y="5749290"/>
                  </a:cubicBezTo>
                  <a:cubicBezTo>
                    <a:pt x="1282812" y="5977890"/>
                    <a:pt x="264546" y="5434330"/>
                    <a:pt x="624324" y="4203700"/>
                  </a:cubicBezTo>
                  <a:cubicBezTo>
                    <a:pt x="938964" y="3126740"/>
                    <a:pt x="0" y="1772920"/>
                    <a:pt x="86648" y="886460"/>
                  </a:cubicBezTo>
                  <a:cubicBezTo>
                    <a:pt x="176924" y="0"/>
                    <a:pt x="2238680" y="142240"/>
                    <a:pt x="3734880" y="342900"/>
                  </a:cubicBezTo>
                  <a:close/>
                </a:path>
              </a:pathLst>
            </a:custGeom>
            <a:blipFill>
              <a:blip r:embed="rId2"/>
              <a:stretch>
                <a:fillRect l="-27248" r="-16876" b="-16"/>
              </a:stretch>
            </a:blipFill>
          </p:spPr>
          <p:txBody>
            <a:bodyPr/>
            <a:lstStyle/>
            <a:p>
              <a:endParaRPr lang="en-GB"/>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DDEA"/>
        </a:solidFill>
        <a:effectLst/>
      </p:bgPr>
    </p:bg>
    <p:spTree>
      <p:nvGrpSpPr>
        <p:cNvPr id="1" name=""/>
        <p:cNvGrpSpPr/>
        <p:nvPr/>
      </p:nvGrpSpPr>
      <p:grpSpPr>
        <a:xfrm>
          <a:off x="0" y="0"/>
          <a:ext cx="0" cy="0"/>
          <a:chOff x="0" y="0"/>
          <a:chExt cx="0" cy="0"/>
        </a:xfrm>
      </p:grpSpPr>
      <p:grpSp>
        <p:nvGrpSpPr>
          <p:cNvPr id="2" name="Group 2"/>
          <p:cNvGrpSpPr/>
          <p:nvPr/>
        </p:nvGrpSpPr>
        <p:grpSpPr>
          <a:xfrm>
            <a:off x="13274064" y="0"/>
            <a:ext cx="7970472" cy="11051698"/>
            <a:chOff x="0" y="0"/>
            <a:chExt cx="5594350" cy="7757014"/>
          </a:xfrm>
        </p:grpSpPr>
        <p:sp>
          <p:nvSpPr>
            <p:cNvPr id="3" name="Freeform 3"/>
            <p:cNvSpPr/>
            <p:nvPr/>
          </p:nvSpPr>
          <p:spPr>
            <a:xfrm>
              <a:off x="-80010" y="-191770"/>
              <a:ext cx="6264910" cy="8126585"/>
            </a:xfrm>
            <a:custGeom>
              <a:avLst/>
              <a:gdLst/>
              <a:ahLst/>
              <a:cxnLst/>
              <a:rect l="l" t="t" r="r" b="b"/>
              <a:pathLst>
                <a:path w="6264910" h="8126585">
                  <a:moveTo>
                    <a:pt x="3576320" y="400802"/>
                  </a:moveTo>
                  <a:cubicBezTo>
                    <a:pt x="4768850" y="630913"/>
                    <a:pt x="6264910" y="1270304"/>
                    <a:pt x="5435600" y="4159862"/>
                  </a:cubicBezTo>
                  <a:cubicBezTo>
                    <a:pt x="4606290" y="7049420"/>
                    <a:pt x="2889250" y="7562339"/>
                    <a:pt x="2059940" y="7878522"/>
                  </a:cubicBezTo>
                  <a:cubicBezTo>
                    <a:pt x="1230630" y="8126584"/>
                    <a:pt x="256540" y="7442892"/>
                    <a:pt x="600710" y="5740775"/>
                  </a:cubicBezTo>
                  <a:cubicBezTo>
                    <a:pt x="901700" y="4251204"/>
                    <a:pt x="0" y="2378700"/>
                    <a:pt x="86360" y="1152614"/>
                  </a:cubicBezTo>
                  <a:cubicBezTo>
                    <a:pt x="172720" y="0"/>
                    <a:pt x="2145030" y="142240"/>
                    <a:pt x="3576320" y="400802"/>
                  </a:cubicBezTo>
                  <a:close/>
                </a:path>
              </a:pathLst>
            </a:custGeom>
            <a:blipFill>
              <a:blip r:embed="rId2"/>
              <a:stretch>
                <a:fillRect l="-96601" r="-9804"/>
              </a:stretch>
            </a:blipFill>
          </p:spPr>
          <p:txBody>
            <a:bodyPr/>
            <a:lstStyle/>
            <a:p>
              <a:endParaRPr lang="en-GB"/>
            </a:p>
          </p:txBody>
        </p:sp>
      </p:grpSp>
      <p:sp>
        <p:nvSpPr>
          <p:cNvPr id="4" name="TextBox 4"/>
          <p:cNvSpPr txBox="1"/>
          <p:nvPr/>
        </p:nvSpPr>
        <p:spPr>
          <a:xfrm>
            <a:off x="1028700" y="3357086"/>
            <a:ext cx="12484152" cy="1089273"/>
          </a:xfrm>
          <a:prstGeom prst="rect">
            <a:avLst/>
          </a:prstGeom>
        </p:spPr>
        <p:txBody>
          <a:bodyPr lIns="0" tIns="0" rIns="0" bIns="0" rtlCol="0" anchor="t">
            <a:spAutoFit/>
          </a:bodyPr>
          <a:lstStyle/>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People with diverse  lived experience are underrepresented in leadership and decision-making.</a:t>
            </a:r>
          </a:p>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Care pathways can be fragmented, making support hard to access.</a:t>
            </a:r>
          </a:p>
        </p:txBody>
      </p:sp>
      <p:sp>
        <p:nvSpPr>
          <p:cNvPr id="5" name="TextBox 5"/>
          <p:cNvSpPr txBox="1"/>
          <p:nvPr/>
        </p:nvSpPr>
        <p:spPr>
          <a:xfrm>
            <a:off x="1028700" y="2905601"/>
            <a:ext cx="1154053" cy="356235"/>
          </a:xfrm>
          <a:prstGeom prst="rect">
            <a:avLst/>
          </a:prstGeom>
        </p:spPr>
        <p:txBody>
          <a:bodyPr lIns="0" tIns="0" rIns="0" bIns="0" rtlCol="0" anchor="t">
            <a:spAutoFit/>
          </a:bodyPr>
          <a:lstStyle/>
          <a:p>
            <a:pPr algn="l">
              <a:lnSpc>
                <a:spcPts val="2940"/>
              </a:lnSpc>
            </a:pPr>
            <a:r>
              <a:rPr lang="en-US" sz="2100">
                <a:solidFill>
                  <a:srgbClr val="000000"/>
                </a:solidFill>
                <a:latin typeface="Montserrat"/>
                <a:ea typeface="Montserrat"/>
                <a:cs typeface="Montserrat"/>
                <a:sym typeface="Montserrat"/>
              </a:rPr>
              <a:t>Systems</a:t>
            </a:r>
          </a:p>
        </p:txBody>
      </p:sp>
      <p:sp>
        <p:nvSpPr>
          <p:cNvPr id="6" name="TextBox 6"/>
          <p:cNvSpPr txBox="1"/>
          <p:nvPr/>
        </p:nvSpPr>
        <p:spPr>
          <a:xfrm>
            <a:off x="1028700" y="4857101"/>
            <a:ext cx="12583105" cy="1099185"/>
          </a:xfrm>
          <a:prstGeom prst="rect">
            <a:avLst/>
          </a:prstGeom>
        </p:spPr>
        <p:txBody>
          <a:bodyPr lIns="0" tIns="0" rIns="0" bIns="0" rtlCol="0" anchor="t">
            <a:spAutoFit/>
          </a:bodyPr>
          <a:lstStyle/>
          <a:p>
            <a:pPr marL="453390" lvl="1" indent="-226695" algn="l">
              <a:lnSpc>
                <a:spcPts val="2940"/>
              </a:lnSpc>
              <a:buFont typeface="Arial"/>
              <a:buChar char="•"/>
            </a:pPr>
            <a:r>
              <a:rPr lang="en-US" sz="2100">
                <a:solidFill>
                  <a:srgbClr val="000000"/>
                </a:solidFill>
                <a:latin typeface="Montserrat"/>
                <a:ea typeface="Montserrat"/>
                <a:cs typeface="Montserrat"/>
                <a:sym typeface="Montserrat"/>
              </a:rPr>
              <a:t>Peer roles may be tokenistic, with limited influence or leadership.</a:t>
            </a:r>
          </a:p>
          <a:p>
            <a:pPr marL="453390" lvl="1" indent="-226695" algn="l">
              <a:lnSpc>
                <a:spcPts val="2940"/>
              </a:lnSpc>
              <a:buFont typeface="Arial"/>
              <a:buChar char="•"/>
            </a:pPr>
            <a:r>
              <a:rPr lang="en-US" sz="2100">
                <a:solidFill>
                  <a:srgbClr val="000000"/>
                </a:solidFill>
                <a:latin typeface="Montserrat"/>
                <a:ea typeface="Montserrat"/>
                <a:cs typeface="Montserrat"/>
                <a:sym typeface="Montserrat"/>
              </a:rPr>
              <a:t>Programmes may be designed without co-production, making them less relevant.</a:t>
            </a:r>
          </a:p>
          <a:p>
            <a:pPr marL="453390" lvl="1" indent="-226695" algn="l">
              <a:lnSpc>
                <a:spcPts val="2940"/>
              </a:lnSpc>
              <a:buFont typeface="Arial"/>
              <a:buChar char="•"/>
            </a:pPr>
            <a:r>
              <a:rPr lang="en-US" sz="2100">
                <a:solidFill>
                  <a:srgbClr val="000000"/>
                </a:solidFill>
                <a:latin typeface="Montserrat"/>
                <a:ea typeface="Montserrat"/>
                <a:cs typeface="Montserrat"/>
                <a:sym typeface="Montserrat"/>
              </a:rPr>
              <a:t>Short-term funding undermines sustainability of peer-led initiatives.</a:t>
            </a:r>
          </a:p>
        </p:txBody>
      </p:sp>
      <p:sp>
        <p:nvSpPr>
          <p:cNvPr id="7" name="TextBox 7"/>
          <p:cNvSpPr txBox="1"/>
          <p:nvPr/>
        </p:nvSpPr>
        <p:spPr>
          <a:xfrm>
            <a:off x="1028700" y="4404084"/>
            <a:ext cx="1824716" cy="356235"/>
          </a:xfrm>
          <a:prstGeom prst="rect">
            <a:avLst/>
          </a:prstGeom>
        </p:spPr>
        <p:txBody>
          <a:bodyPr lIns="0" tIns="0" rIns="0" bIns="0" rtlCol="0" anchor="t">
            <a:spAutoFit/>
          </a:bodyPr>
          <a:lstStyle/>
          <a:p>
            <a:pPr algn="l">
              <a:lnSpc>
                <a:spcPts val="2940"/>
              </a:lnSpc>
            </a:pPr>
            <a:r>
              <a:rPr lang="en-US" sz="2100">
                <a:solidFill>
                  <a:srgbClr val="000000"/>
                </a:solidFill>
                <a:latin typeface="Montserrat"/>
                <a:ea typeface="Montserrat"/>
                <a:cs typeface="Montserrat"/>
                <a:sym typeface="Montserrat"/>
              </a:rPr>
              <a:t>Programmes</a:t>
            </a:r>
          </a:p>
        </p:txBody>
      </p:sp>
      <p:sp>
        <p:nvSpPr>
          <p:cNvPr id="8" name="TextBox 8"/>
          <p:cNvSpPr txBox="1"/>
          <p:nvPr/>
        </p:nvSpPr>
        <p:spPr>
          <a:xfrm>
            <a:off x="1028700" y="6731621"/>
            <a:ext cx="11399728" cy="1099185"/>
          </a:xfrm>
          <a:prstGeom prst="rect">
            <a:avLst/>
          </a:prstGeom>
        </p:spPr>
        <p:txBody>
          <a:bodyPr lIns="0" tIns="0" rIns="0" bIns="0" rtlCol="0" anchor="t">
            <a:spAutoFit/>
          </a:bodyPr>
          <a:lstStyle/>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Facilitators may hold unconscious biases or stigmatizing attitudes.</a:t>
            </a:r>
          </a:p>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Lack of trauma-informed care can lead to re-</a:t>
            </a:r>
            <a:r>
              <a:rPr lang="en-US" sz="2100" dirty="0" err="1">
                <a:solidFill>
                  <a:srgbClr val="000000"/>
                </a:solidFill>
                <a:latin typeface="Montserrat"/>
                <a:ea typeface="Montserrat"/>
                <a:cs typeface="Montserrat"/>
                <a:sym typeface="Montserrat"/>
              </a:rPr>
              <a:t>traumatisation</a:t>
            </a:r>
            <a:r>
              <a:rPr lang="en-US" sz="2100" dirty="0">
                <a:solidFill>
                  <a:srgbClr val="000000"/>
                </a:solidFill>
                <a:latin typeface="Montserrat"/>
                <a:ea typeface="Montserrat"/>
                <a:cs typeface="Montserrat"/>
                <a:sym typeface="Montserrat"/>
              </a:rPr>
              <a:t>.</a:t>
            </a:r>
          </a:p>
          <a:p>
            <a:pPr marL="453390" lvl="1" indent="-226695" algn="l">
              <a:lnSpc>
                <a:spcPts val="2940"/>
              </a:lnSpc>
              <a:buFont typeface="Arial"/>
              <a:buChar char="•"/>
            </a:pPr>
            <a:r>
              <a:rPr lang="en-US" sz="2100" dirty="0">
                <a:solidFill>
                  <a:srgbClr val="000000"/>
                </a:solidFill>
                <a:latin typeface="Montserrat"/>
                <a:ea typeface="Montserrat"/>
                <a:cs typeface="Montserrat"/>
                <a:sym typeface="Montserrat"/>
              </a:rPr>
              <a:t>Communication styles and environments may not be inclusive or empowering.</a:t>
            </a:r>
          </a:p>
        </p:txBody>
      </p:sp>
      <p:sp>
        <p:nvSpPr>
          <p:cNvPr id="9" name="TextBox 9"/>
          <p:cNvSpPr txBox="1"/>
          <p:nvPr/>
        </p:nvSpPr>
        <p:spPr>
          <a:xfrm>
            <a:off x="1028700" y="6280136"/>
            <a:ext cx="1264441" cy="356235"/>
          </a:xfrm>
          <a:prstGeom prst="rect">
            <a:avLst/>
          </a:prstGeom>
        </p:spPr>
        <p:txBody>
          <a:bodyPr lIns="0" tIns="0" rIns="0" bIns="0" rtlCol="0" anchor="t">
            <a:spAutoFit/>
          </a:bodyPr>
          <a:lstStyle/>
          <a:p>
            <a:pPr algn="l">
              <a:lnSpc>
                <a:spcPts val="2940"/>
              </a:lnSpc>
            </a:pPr>
            <a:r>
              <a:rPr lang="en-US" sz="2100">
                <a:solidFill>
                  <a:srgbClr val="000000"/>
                </a:solidFill>
                <a:latin typeface="Montserrat"/>
                <a:ea typeface="Montserrat"/>
                <a:cs typeface="Montserrat"/>
                <a:sym typeface="Montserrat"/>
              </a:rPr>
              <a:t>Practices</a:t>
            </a:r>
          </a:p>
        </p:txBody>
      </p:sp>
      <p:sp>
        <p:nvSpPr>
          <p:cNvPr id="10" name="TextBox 10"/>
          <p:cNvSpPr txBox="1"/>
          <p:nvPr/>
        </p:nvSpPr>
        <p:spPr>
          <a:xfrm>
            <a:off x="1028700" y="971550"/>
            <a:ext cx="3769668" cy="537845"/>
          </a:xfrm>
          <a:prstGeom prst="rect">
            <a:avLst/>
          </a:prstGeom>
        </p:spPr>
        <p:txBody>
          <a:bodyPr lIns="0" tIns="0" rIns="0" bIns="0" rtlCol="0" anchor="t">
            <a:spAutoFit/>
          </a:bodyPr>
          <a:lstStyle/>
          <a:p>
            <a:pPr algn="l">
              <a:lnSpc>
                <a:spcPts val="4480"/>
              </a:lnSpc>
            </a:pPr>
            <a:r>
              <a:rPr lang="en-US" sz="3200" b="1">
                <a:solidFill>
                  <a:srgbClr val="000000"/>
                </a:solidFill>
                <a:latin typeface="Montserrat Bold"/>
                <a:ea typeface="Montserrat Bold"/>
                <a:cs typeface="Montserrat Bold"/>
                <a:sym typeface="Montserrat Bold"/>
              </a:rPr>
              <a:t>Structural Stigma</a:t>
            </a:r>
          </a:p>
        </p:txBody>
      </p:sp>
      <p:sp>
        <p:nvSpPr>
          <p:cNvPr id="11" name="TextBox 11"/>
          <p:cNvSpPr txBox="1"/>
          <p:nvPr/>
        </p:nvSpPr>
        <p:spPr>
          <a:xfrm>
            <a:off x="1028700" y="1687401"/>
            <a:ext cx="8979155" cy="403059"/>
          </a:xfrm>
          <a:prstGeom prst="rect">
            <a:avLst/>
          </a:prstGeom>
        </p:spPr>
        <p:txBody>
          <a:bodyPr lIns="0" tIns="0" rIns="0" bIns="0" rtlCol="0" anchor="t">
            <a:spAutoFit/>
          </a:bodyPr>
          <a:lstStyle/>
          <a:p>
            <a:pPr algn="l">
              <a:lnSpc>
                <a:spcPts val="3359"/>
              </a:lnSpc>
            </a:pPr>
            <a:r>
              <a:rPr lang="en-US" sz="2400" b="1">
                <a:solidFill>
                  <a:srgbClr val="000000"/>
                </a:solidFill>
                <a:latin typeface="Montserrat Semi-Bold"/>
                <a:ea typeface="Montserrat Semi-Bold"/>
                <a:cs typeface="Montserrat Semi-Bold"/>
                <a:sym typeface="Montserrat Semi-Bold"/>
              </a:rPr>
              <a:t>How Structural Stigma might exist in a peer setting?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DDEA"/>
        </a:solidFill>
        <a:effectLst/>
      </p:bgPr>
    </p:bg>
    <p:spTree>
      <p:nvGrpSpPr>
        <p:cNvPr id="1" name="">
          <a:extLst>
            <a:ext uri="{FF2B5EF4-FFF2-40B4-BE49-F238E27FC236}">
              <a16:creationId xmlns:a16="http://schemas.microsoft.com/office/drawing/2014/main" id="{8867C793-703A-4A79-A73F-163FB2002B7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297DF9-8CCD-7691-6424-0D75972AD779}"/>
              </a:ext>
            </a:extLst>
          </p:cNvPr>
          <p:cNvGrpSpPr/>
          <p:nvPr/>
        </p:nvGrpSpPr>
        <p:grpSpPr>
          <a:xfrm>
            <a:off x="13274064" y="0"/>
            <a:ext cx="7970472" cy="11051698"/>
            <a:chOff x="0" y="0"/>
            <a:chExt cx="5594350" cy="7757014"/>
          </a:xfrm>
        </p:grpSpPr>
        <p:sp>
          <p:nvSpPr>
            <p:cNvPr id="3" name="Freeform 3">
              <a:extLst>
                <a:ext uri="{FF2B5EF4-FFF2-40B4-BE49-F238E27FC236}">
                  <a16:creationId xmlns:a16="http://schemas.microsoft.com/office/drawing/2014/main" id="{DF5D92EC-EF35-FB0F-6C7F-3A4E7034E3CC}"/>
                </a:ext>
              </a:extLst>
            </p:cNvPr>
            <p:cNvSpPr/>
            <p:nvPr/>
          </p:nvSpPr>
          <p:spPr>
            <a:xfrm>
              <a:off x="-80010" y="-191770"/>
              <a:ext cx="6264910" cy="8126585"/>
            </a:xfrm>
            <a:custGeom>
              <a:avLst/>
              <a:gdLst/>
              <a:ahLst/>
              <a:cxnLst/>
              <a:rect l="l" t="t" r="r" b="b"/>
              <a:pathLst>
                <a:path w="6264910" h="8126585">
                  <a:moveTo>
                    <a:pt x="3576320" y="400802"/>
                  </a:moveTo>
                  <a:cubicBezTo>
                    <a:pt x="4768850" y="630913"/>
                    <a:pt x="6264910" y="1270304"/>
                    <a:pt x="5435600" y="4159862"/>
                  </a:cubicBezTo>
                  <a:cubicBezTo>
                    <a:pt x="4606290" y="7049420"/>
                    <a:pt x="2889250" y="7562339"/>
                    <a:pt x="2059940" y="7878522"/>
                  </a:cubicBezTo>
                  <a:cubicBezTo>
                    <a:pt x="1230630" y="8126584"/>
                    <a:pt x="256540" y="7442892"/>
                    <a:pt x="600710" y="5740775"/>
                  </a:cubicBezTo>
                  <a:cubicBezTo>
                    <a:pt x="901700" y="4251204"/>
                    <a:pt x="0" y="2378700"/>
                    <a:pt x="86360" y="1152614"/>
                  </a:cubicBezTo>
                  <a:cubicBezTo>
                    <a:pt x="172720" y="0"/>
                    <a:pt x="2145030" y="142240"/>
                    <a:pt x="3576320" y="400802"/>
                  </a:cubicBezTo>
                  <a:close/>
                </a:path>
              </a:pathLst>
            </a:custGeom>
            <a:blipFill>
              <a:blip r:embed="rId2"/>
              <a:stretch>
                <a:fillRect l="-96601" r="-9804"/>
              </a:stretch>
            </a:blipFill>
          </p:spPr>
          <p:txBody>
            <a:bodyPr/>
            <a:lstStyle/>
            <a:p>
              <a:endParaRPr lang="en-GB"/>
            </a:p>
          </p:txBody>
        </p:sp>
      </p:grpSp>
      <p:sp>
        <p:nvSpPr>
          <p:cNvPr id="10" name="TextBox 10">
            <a:extLst>
              <a:ext uri="{FF2B5EF4-FFF2-40B4-BE49-F238E27FC236}">
                <a16:creationId xmlns:a16="http://schemas.microsoft.com/office/drawing/2014/main" id="{C6F815CC-9087-2329-825A-AD643E29BF95}"/>
              </a:ext>
            </a:extLst>
          </p:cNvPr>
          <p:cNvSpPr txBox="1"/>
          <p:nvPr/>
        </p:nvSpPr>
        <p:spPr>
          <a:xfrm>
            <a:off x="1028700" y="971550"/>
            <a:ext cx="3769668" cy="537845"/>
          </a:xfrm>
          <a:prstGeom prst="rect">
            <a:avLst/>
          </a:prstGeom>
        </p:spPr>
        <p:txBody>
          <a:bodyPr lIns="0" tIns="0" rIns="0" bIns="0" rtlCol="0" anchor="t">
            <a:spAutoFit/>
          </a:bodyPr>
          <a:lstStyle/>
          <a:p>
            <a:pPr algn="l">
              <a:lnSpc>
                <a:spcPts val="4480"/>
              </a:lnSpc>
            </a:pPr>
            <a:r>
              <a:rPr lang="en-US" sz="3200" b="1" dirty="0">
                <a:solidFill>
                  <a:srgbClr val="000000"/>
                </a:solidFill>
                <a:latin typeface="Montserrat Bold"/>
                <a:ea typeface="Montserrat Bold"/>
                <a:cs typeface="Montserrat Bold"/>
                <a:sym typeface="Montserrat Bold"/>
              </a:rPr>
              <a:t>Structural Stigma</a:t>
            </a:r>
          </a:p>
        </p:txBody>
      </p:sp>
      <p:sp>
        <p:nvSpPr>
          <p:cNvPr id="11" name="TextBox 11">
            <a:extLst>
              <a:ext uri="{FF2B5EF4-FFF2-40B4-BE49-F238E27FC236}">
                <a16:creationId xmlns:a16="http://schemas.microsoft.com/office/drawing/2014/main" id="{6A90D50A-91AA-82A3-22B0-24D43CC9A9AF}"/>
              </a:ext>
            </a:extLst>
          </p:cNvPr>
          <p:cNvSpPr txBox="1"/>
          <p:nvPr/>
        </p:nvSpPr>
        <p:spPr>
          <a:xfrm>
            <a:off x="1028700" y="1687401"/>
            <a:ext cx="8979155" cy="403059"/>
          </a:xfrm>
          <a:prstGeom prst="rect">
            <a:avLst/>
          </a:prstGeom>
        </p:spPr>
        <p:txBody>
          <a:bodyPr lIns="0" tIns="0" rIns="0" bIns="0" rtlCol="0" anchor="t">
            <a:spAutoFit/>
          </a:bodyPr>
          <a:lstStyle/>
          <a:p>
            <a:pPr algn="l">
              <a:lnSpc>
                <a:spcPts val="3359"/>
              </a:lnSpc>
            </a:pPr>
            <a:r>
              <a:rPr lang="en-US" sz="2400" b="1" dirty="0">
                <a:solidFill>
                  <a:srgbClr val="000000"/>
                </a:solidFill>
                <a:latin typeface="Montserrat Semi-Bold"/>
                <a:ea typeface="Montserrat Semi-Bold"/>
                <a:cs typeface="Montserrat Semi-Bold"/>
                <a:sym typeface="Montserrat Semi-Bold"/>
              </a:rPr>
              <a:t>What might we do to address this?</a:t>
            </a:r>
          </a:p>
        </p:txBody>
      </p:sp>
      <p:graphicFrame>
        <p:nvGraphicFramePr>
          <p:cNvPr id="12" name="Diagram 11">
            <a:extLst>
              <a:ext uri="{FF2B5EF4-FFF2-40B4-BE49-F238E27FC236}">
                <a16:creationId xmlns:a16="http://schemas.microsoft.com/office/drawing/2014/main" id="{058783D8-64E3-E61C-838A-4A1422DF9E2E}"/>
              </a:ext>
            </a:extLst>
          </p:cNvPr>
          <p:cNvGraphicFramePr/>
          <p:nvPr>
            <p:extLst>
              <p:ext uri="{D42A27DB-BD31-4B8C-83A1-F6EECF244321}">
                <p14:modId xmlns:p14="http://schemas.microsoft.com/office/powerpoint/2010/main" val="1871710079"/>
              </p:ext>
            </p:extLst>
          </p:nvPr>
        </p:nvGraphicFramePr>
        <p:xfrm>
          <a:off x="685801" y="2943226"/>
          <a:ext cx="6057900" cy="5500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B4F0A9C1-5485-850A-7972-8B4FB5B73453}"/>
              </a:ext>
            </a:extLst>
          </p:cNvPr>
          <p:cNvSpPr txBox="1"/>
          <p:nvPr/>
        </p:nvSpPr>
        <p:spPr>
          <a:xfrm>
            <a:off x="7699326" y="2884407"/>
            <a:ext cx="5460745" cy="5262979"/>
          </a:xfrm>
          <a:prstGeom prst="rect">
            <a:avLst/>
          </a:prstGeom>
          <a:noFill/>
        </p:spPr>
        <p:txBody>
          <a:bodyPr wrap="square" rtlCol="0">
            <a:spAutoFit/>
          </a:bodyPr>
          <a:lstStyle/>
          <a:p>
            <a:r>
              <a:rPr lang="en-GB" sz="2400" b="1" u="sng" dirty="0">
                <a:latin typeface="Montserrat" pitchFamily="2" charset="0"/>
              </a:rPr>
              <a:t>In Your Groups</a:t>
            </a:r>
            <a:r>
              <a:rPr lang="en-GB" sz="2400" u="sng" dirty="0">
                <a:latin typeface="Montserrat" pitchFamily="2" charset="0"/>
              </a:rPr>
              <a:t> </a:t>
            </a:r>
          </a:p>
          <a:p>
            <a:br>
              <a:rPr lang="en-GB" sz="2400" dirty="0">
                <a:latin typeface="Montserrat" pitchFamily="2" charset="0"/>
              </a:rPr>
            </a:br>
            <a:r>
              <a:rPr lang="en-GB" sz="2400" dirty="0">
                <a:latin typeface="Montserrat" pitchFamily="2" charset="0"/>
              </a:rPr>
              <a:t>Focus on each of the Key Areas </a:t>
            </a:r>
          </a:p>
          <a:p>
            <a:endParaRPr lang="en-GB" sz="2400" dirty="0">
              <a:latin typeface="Montserrat" pitchFamily="2" charset="0"/>
            </a:endParaRPr>
          </a:p>
          <a:p>
            <a:r>
              <a:rPr lang="en-GB" sz="2400" dirty="0">
                <a:latin typeface="Montserrat" pitchFamily="2" charset="0"/>
              </a:rPr>
              <a:t>Explore what you think can be done to address structural stigma?</a:t>
            </a:r>
          </a:p>
          <a:p>
            <a:endParaRPr lang="en-GB" sz="2400" dirty="0">
              <a:latin typeface="Montserrat" pitchFamily="2" charset="0"/>
            </a:endParaRPr>
          </a:p>
          <a:p>
            <a:pPr marL="285750" indent="-285750">
              <a:buFont typeface="Arial" panose="020B0604020202020204" pitchFamily="34" charset="0"/>
              <a:buChar char="•"/>
            </a:pPr>
            <a:r>
              <a:rPr lang="en-GB" sz="2400" i="1" dirty="0">
                <a:latin typeface="Montserrat" pitchFamily="2" charset="0"/>
              </a:rPr>
              <a:t>What are the key factors to consider?</a:t>
            </a:r>
          </a:p>
          <a:p>
            <a:pPr marL="285750" indent="-285750">
              <a:buFont typeface="Arial" panose="020B0604020202020204" pitchFamily="34" charset="0"/>
              <a:buChar char="•"/>
            </a:pPr>
            <a:r>
              <a:rPr lang="en-GB" sz="2400" i="1" dirty="0">
                <a:latin typeface="Montserrat" pitchFamily="2" charset="0"/>
              </a:rPr>
              <a:t>What is needed to support change? </a:t>
            </a:r>
          </a:p>
          <a:p>
            <a:pPr marL="285750" indent="-285750">
              <a:buFont typeface="Arial" panose="020B0604020202020204" pitchFamily="34" charset="0"/>
              <a:buChar char="•"/>
            </a:pPr>
            <a:r>
              <a:rPr lang="en-GB" sz="2400" i="1" dirty="0">
                <a:latin typeface="Montserrat" pitchFamily="2" charset="0"/>
              </a:rPr>
              <a:t>What resources might we need? </a:t>
            </a:r>
          </a:p>
        </p:txBody>
      </p:sp>
    </p:spTree>
    <p:extLst>
      <p:ext uri="{BB962C8B-B14F-4D97-AF65-F5344CB8AC3E}">
        <p14:creationId xmlns:p14="http://schemas.microsoft.com/office/powerpoint/2010/main" val="1153952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3DFF1"/>
        </a:solidFill>
        <a:effectLst/>
      </p:bgPr>
    </p:bg>
    <p:spTree>
      <p:nvGrpSpPr>
        <p:cNvPr id="1" name="">
          <a:extLst>
            <a:ext uri="{FF2B5EF4-FFF2-40B4-BE49-F238E27FC236}">
              <a16:creationId xmlns:a16="http://schemas.microsoft.com/office/drawing/2014/main" id="{16CA0663-0D50-11B9-9E35-6F7DDA08566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700B706-E8F8-57FC-D976-6A8D968FA18B}"/>
              </a:ext>
            </a:extLst>
          </p:cNvPr>
          <p:cNvGrpSpPr/>
          <p:nvPr/>
        </p:nvGrpSpPr>
        <p:grpSpPr>
          <a:xfrm>
            <a:off x="-1784668" y="-507898"/>
            <a:ext cx="7970472" cy="11051698"/>
            <a:chOff x="0" y="0"/>
            <a:chExt cx="5594350" cy="7757014"/>
          </a:xfrm>
        </p:grpSpPr>
        <p:sp>
          <p:nvSpPr>
            <p:cNvPr id="3" name="Freeform 3">
              <a:extLst>
                <a:ext uri="{FF2B5EF4-FFF2-40B4-BE49-F238E27FC236}">
                  <a16:creationId xmlns:a16="http://schemas.microsoft.com/office/drawing/2014/main" id="{F8501A71-58DD-3BF9-F0A0-6C8C2C97E7DC}"/>
                </a:ext>
              </a:extLst>
            </p:cNvPr>
            <p:cNvSpPr/>
            <p:nvPr/>
          </p:nvSpPr>
          <p:spPr>
            <a:xfrm>
              <a:off x="-80010" y="-191770"/>
              <a:ext cx="6264910" cy="8126585"/>
            </a:xfrm>
            <a:custGeom>
              <a:avLst/>
              <a:gdLst/>
              <a:ahLst/>
              <a:cxnLst/>
              <a:rect l="l" t="t" r="r" b="b"/>
              <a:pathLst>
                <a:path w="6264910" h="8126585">
                  <a:moveTo>
                    <a:pt x="3576320" y="400802"/>
                  </a:moveTo>
                  <a:cubicBezTo>
                    <a:pt x="4768850" y="630913"/>
                    <a:pt x="6264910" y="1270304"/>
                    <a:pt x="5435600" y="4159862"/>
                  </a:cubicBezTo>
                  <a:cubicBezTo>
                    <a:pt x="4606290" y="7049420"/>
                    <a:pt x="2889250" y="7562339"/>
                    <a:pt x="2059940" y="7878522"/>
                  </a:cubicBezTo>
                  <a:cubicBezTo>
                    <a:pt x="1230630" y="8126584"/>
                    <a:pt x="256540" y="7442892"/>
                    <a:pt x="600710" y="5740775"/>
                  </a:cubicBezTo>
                  <a:cubicBezTo>
                    <a:pt x="901700" y="4251204"/>
                    <a:pt x="0" y="2378700"/>
                    <a:pt x="86360" y="1152614"/>
                  </a:cubicBezTo>
                  <a:cubicBezTo>
                    <a:pt x="172720" y="0"/>
                    <a:pt x="2145030" y="142240"/>
                    <a:pt x="3576320" y="400802"/>
                  </a:cubicBezTo>
                  <a:close/>
                </a:path>
              </a:pathLst>
            </a:custGeom>
            <a:blipFill>
              <a:blip r:embed="rId2"/>
              <a:stretch>
                <a:fillRect l="-69265" r="-14402"/>
              </a:stretch>
            </a:blipFill>
          </p:spPr>
          <p:txBody>
            <a:bodyPr/>
            <a:lstStyle/>
            <a:p>
              <a:endParaRPr lang="en-GB"/>
            </a:p>
          </p:txBody>
        </p:sp>
      </p:grpSp>
      <p:sp>
        <p:nvSpPr>
          <p:cNvPr id="6" name="TextBox 6">
            <a:extLst>
              <a:ext uri="{FF2B5EF4-FFF2-40B4-BE49-F238E27FC236}">
                <a16:creationId xmlns:a16="http://schemas.microsoft.com/office/drawing/2014/main" id="{6D7534BD-A346-4A70-DF6D-307A36EE919F}"/>
              </a:ext>
            </a:extLst>
          </p:cNvPr>
          <p:cNvSpPr txBox="1"/>
          <p:nvPr/>
        </p:nvSpPr>
        <p:spPr>
          <a:xfrm>
            <a:off x="6527232" y="393157"/>
            <a:ext cx="5209117" cy="537845"/>
          </a:xfrm>
          <a:prstGeom prst="rect">
            <a:avLst/>
          </a:prstGeom>
        </p:spPr>
        <p:txBody>
          <a:bodyPr lIns="0" tIns="0" rIns="0" bIns="0" rtlCol="0" anchor="t">
            <a:spAutoFit/>
          </a:bodyPr>
          <a:lstStyle/>
          <a:p>
            <a:pPr algn="l">
              <a:lnSpc>
                <a:spcPts val="4480"/>
              </a:lnSpc>
            </a:pPr>
            <a:r>
              <a:rPr lang="en-US" sz="3200" b="1" dirty="0">
                <a:solidFill>
                  <a:srgbClr val="000000"/>
                </a:solidFill>
                <a:latin typeface="Montserrat Bold"/>
                <a:ea typeface="Montserrat Bold"/>
                <a:cs typeface="Montserrat Bold"/>
                <a:sym typeface="Montserrat Bold"/>
              </a:rPr>
              <a:t>Structural Stigma</a:t>
            </a:r>
          </a:p>
        </p:txBody>
      </p:sp>
      <p:sp>
        <p:nvSpPr>
          <p:cNvPr id="7" name="TextBox 7">
            <a:extLst>
              <a:ext uri="{FF2B5EF4-FFF2-40B4-BE49-F238E27FC236}">
                <a16:creationId xmlns:a16="http://schemas.microsoft.com/office/drawing/2014/main" id="{90357BEB-7CCC-E3FC-80D1-B9E124C28312}"/>
              </a:ext>
            </a:extLst>
          </p:cNvPr>
          <p:cNvSpPr txBox="1"/>
          <p:nvPr/>
        </p:nvSpPr>
        <p:spPr>
          <a:xfrm>
            <a:off x="6545429" y="1020345"/>
            <a:ext cx="9036846" cy="396240"/>
          </a:xfrm>
          <a:prstGeom prst="rect">
            <a:avLst/>
          </a:prstGeom>
        </p:spPr>
        <p:txBody>
          <a:bodyPr lIns="0" tIns="0" rIns="0" bIns="0" rtlCol="0" anchor="t">
            <a:spAutoFit/>
          </a:bodyPr>
          <a:lstStyle/>
          <a:p>
            <a:pPr algn="l">
              <a:lnSpc>
                <a:spcPts val="3359"/>
              </a:lnSpc>
            </a:pPr>
            <a:r>
              <a:rPr lang="en-US" sz="2400" b="1" dirty="0">
                <a:solidFill>
                  <a:srgbClr val="000000"/>
                </a:solidFill>
                <a:latin typeface="Montserrat Semi-Bold"/>
                <a:ea typeface="Montserrat Semi-Bold"/>
                <a:cs typeface="Montserrat Semi-Bold"/>
                <a:sym typeface="Montserrat Semi-Bold"/>
              </a:rPr>
              <a:t>How we address these issues</a:t>
            </a:r>
          </a:p>
        </p:txBody>
      </p:sp>
      <p:sp>
        <p:nvSpPr>
          <p:cNvPr id="10" name="TextBox 10">
            <a:extLst>
              <a:ext uri="{FF2B5EF4-FFF2-40B4-BE49-F238E27FC236}">
                <a16:creationId xmlns:a16="http://schemas.microsoft.com/office/drawing/2014/main" id="{0517ACB1-3FD8-C99C-A24E-18DC32542976}"/>
              </a:ext>
            </a:extLst>
          </p:cNvPr>
          <p:cNvSpPr txBox="1"/>
          <p:nvPr/>
        </p:nvSpPr>
        <p:spPr>
          <a:xfrm>
            <a:off x="6321658" y="5347915"/>
            <a:ext cx="10829382" cy="345479"/>
          </a:xfrm>
          <a:prstGeom prst="rect">
            <a:avLst/>
          </a:prstGeom>
        </p:spPr>
        <p:txBody>
          <a:bodyPr lIns="0" tIns="0" rIns="0" bIns="0" rtlCol="0" anchor="t">
            <a:spAutoFit/>
          </a:bodyPr>
          <a:lstStyle/>
          <a:p>
            <a:pPr marL="226695" lvl="1" algn="l">
              <a:lnSpc>
                <a:spcPts val="2940"/>
              </a:lnSpc>
            </a:pPr>
            <a:r>
              <a:rPr lang="en-US" sz="2100" dirty="0">
                <a:solidFill>
                  <a:srgbClr val="000000"/>
                </a:solidFill>
                <a:latin typeface="Montserrat"/>
                <a:ea typeface="Montserrat"/>
                <a:cs typeface="Montserrat"/>
                <a:sym typeface="Montserrat"/>
              </a:rPr>
              <a:t>.</a:t>
            </a:r>
          </a:p>
        </p:txBody>
      </p:sp>
      <p:sp>
        <p:nvSpPr>
          <p:cNvPr id="12" name="TextBox 11">
            <a:extLst>
              <a:ext uri="{FF2B5EF4-FFF2-40B4-BE49-F238E27FC236}">
                <a16:creationId xmlns:a16="http://schemas.microsoft.com/office/drawing/2014/main" id="{4082599A-9925-0C9D-E9BF-97D3CDA04FAE}"/>
              </a:ext>
            </a:extLst>
          </p:cNvPr>
          <p:cNvSpPr txBox="1"/>
          <p:nvPr/>
        </p:nvSpPr>
        <p:spPr>
          <a:xfrm>
            <a:off x="6321658" y="1638300"/>
            <a:ext cx="11737742" cy="7848302"/>
          </a:xfrm>
          <a:prstGeom prst="rect">
            <a:avLst/>
          </a:prstGeom>
          <a:noFill/>
        </p:spPr>
        <p:txBody>
          <a:bodyPr wrap="square" rtlCol="0">
            <a:spAutoFit/>
          </a:bodyPr>
          <a:lstStyle/>
          <a:p>
            <a:r>
              <a:rPr lang="en-GB" b="1" dirty="0"/>
              <a:t>1. Leadership Commitment and Accountability</a:t>
            </a:r>
          </a:p>
          <a:p>
            <a:pPr>
              <a:buFont typeface="Arial" panose="020B0604020202020204" pitchFamily="34" charset="0"/>
              <a:buChar char="•"/>
            </a:pPr>
            <a:r>
              <a:rPr lang="en-GB" b="1" dirty="0"/>
              <a:t>Visible leadership</a:t>
            </a:r>
            <a:r>
              <a:rPr lang="en-GB" dirty="0"/>
              <a:t> </a:t>
            </a:r>
          </a:p>
          <a:p>
            <a:pPr lvl="1">
              <a:buFont typeface="Arial" panose="020B0604020202020204" pitchFamily="34" charset="0"/>
              <a:buChar char="•"/>
            </a:pPr>
            <a:r>
              <a:rPr lang="en-GB" dirty="0"/>
              <a:t>  </a:t>
            </a:r>
            <a:r>
              <a:rPr lang="en-GB" b="1" dirty="0"/>
              <a:t>Acknowledging</a:t>
            </a:r>
            <a:r>
              <a:rPr lang="en-GB" dirty="0"/>
              <a:t> stigma and commits to change.</a:t>
            </a:r>
          </a:p>
          <a:p>
            <a:pPr lvl="1">
              <a:buFont typeface="Arial" panose="020B0604020202020204" pitchFamily="34" charset="0"/>
              <a:buChar char="•"/>
            </a:pPr>
            <a:r>
              <a:rPr lang="en-GB" dirty="0"/>
              <a:t>  </a:t>
            </a:r>
            <a:r>
              <a:rPr lang="en-GB" b="1" dirty="0"/>
              <a:t>Embedding</a:t>
            </a:r>
            <a:r>
              <a:rPr lang="en-GB" dirty="0"/>
              <a:t> anti-stigma goals into strategic plans, KPIs, and governance structures.</a:t>
            </a:r>
          </a:p>
          <a:p>
            <a:pPr lvl="1">
              <a:buFont typeface="Arial" panose="020B0604020202020204" pitchFamily="34" charset="0"/>
              <a:buChar char="•"/>
            </a:pPr>
            <a:r>
              <a:rPr lang="en-GB" b="1" dirty="0"/>
              <a:t>  Accountability mechanisms</a:t>
            </a:r>
            <a:r>
              <a:rPr lang="en-GB" dirty="0"/>
              <a:t> (e.g. audits, reviews, reporting) to track progress.</a:t>
            </a:r>
          </a:p>
          <a:p>
            <a:r>
              <a:rPr lang="en-GB" b="1" dirty="0">
                <a:highlight>
                  <a:srgbClr val="F5DDEA"/>
                </a:highlight>
              </a:rPr>
              <a:t>2. Co-production and Lived Experience</a:t>
            </a:r>
          </a:p>
          <a:p>
            <a:pPr lvl="1">
              <a:buFont typeface="Arial" panose="020B0604020202020204" pitchFamily="34" charset="0"/>
              <a:buChar char="•"/>
            </a:pPr>
            <a:r>
              <a:rPr lang="en-GB" dirty="0">
                <a:highlight>
                  <a:srgbClr val="F5DDEA"/>
                </a:highlight>
              </a:rPr>
              <a:t>  </a:t>
            </a:r>
            <a:r>
              <a:rPr lang="en-GB" b="1" dirty="0">
                <a:highlight>
                  <a:srgbClr val="F5DDEA"/>
                </a:highlight>
              </a:rPr>
              <a:t>Involve people </a:t>
            </a:r>
            <a:r>
              <a:rPr lang="en-GB" dirty="0">
                <a:highlight>
                  <a:srgbClr val="F5DDEA"/>
                </a:highlight>
              </a:rPr>
              <a:t>with </a:t>
            </a:r>
            <a:r>
              <a:rPr lang="en-GB" b="1" dirty="0">
                <a:highlight>
                  <a:srgbClr val="F5DDEA"/>
                </a:highlight>
              </a:rPr>
              <a:t>lived experience</a:t>
            </a:r>
            <a:r>
              <a:rPr lang="en-GB" dirty="0">
                <a:highlight>
                  <a:srgbClr val="F5DDEA"/>
                </a:highlight>
              </a:rPr>
              <a:t> in the design, delivery, and evaluation of programmes.</a:t>
            </a:r>
          </a:p>
          <a:p>
            <a:pPr lvl="1">
              <a:buFont typeface="Arial" panose="020B0604020202020204" pitchFamily="34" charset="0"/>
              <a:buChar char="•"/>
            </a:pPr>
            <a:r>
              <a:rPr lang="en-GB" dirty="0">
                <a:highlight>
                  <a:srgbClr val="F5DDEA"/>
                </a:highlight>
              </a:rPr>
              <a:t>  </a:t>
            </a:r>
            <a:r>
              <a:rPr lang="en-GB" b="1" dirty="0">
                <a:highlight>
                  <a:srgbClr val="F5DDEA"/>
                </a:highlight>
              </a:rPr>
              <a:t>Shift</a:t>
            </a:r>
            <a:r>
              <a:rPr lang="en-GB" dirty="0">
                <a:highlight>
                  <a:srgbClr val="F5DDEA"/>
                </a:highlight>
              </a:rPr>
              <a:t> from tokenistic consultation to </a:t>
            </a:r>
            <a:r>
              <a:rPr lang="en-GB" b="1" dirty="0">
                <a:highlight>
                  <a:srgbClr val="F5DDEA"/>
                </a:highlight>
              </a:rPr>
              <a:t>genuine co-production</a:t>
            </a:r>
            <a:r>
              <a:rPr lang="en-GB" dirty="0">
                <a:highlight>
                  <a:srgbClr val="F5DDEA"/>
                </a:highlight>
              </a:rPr>
              <a:t>.</a:t>
            </a:r>
          </a:p>
          <a:p>
            <a:pPr lvl="1">
              <a:buFont typeface="Arial" panose="020B0604020202020204" pitchFamily="34" charset="0"/>
              <a:buChar char="•"/>
            </a:pPr>
            <a:r>
              <a:rPr lang="en-GB" dirty="0">
                <a:highlight>
                  <a:srgbClr val="F5DDEA"/>
                </a:highlight>
              </a:rPr>
              <a:t>  Create </a:t>
            </a:r>
            <a:r>
              <a:rPr lang="en-GB" b="1" dirty="0">
                <a:highlight>
                  <a:srgbClr val="F5DDEA"/>
                </a:highlight>
              </a:rPr>
              <a:t>safe spaces </a:t>
            </a:r>
            <a:r>
              <a:rPr lang="en-GB" dirty="0">
                <a:highlight>
                  <a:srgbClr val="F5DDEA"/>
                </a:highlight>
              </a:rPr>
              <a:t>for storytelling and testimony that challenge dominant narratives.</a:t>
            </a:r>
          </a:p>
          <a:p>
            <a:r>
              <a:rPr lang="en-GB" b="1" dirty="0"/>
              <a:t>3. Policy and Practice Reform</a:t>
            </a:r>
          </a:p>
          <a:p>
            <a:pPr marL="742950" lvl="1" indent="-285750">
              <a:buFont typeface="Arial" panose="020B0604020202020204" pitchFamily="34" charset="0"/>
              <a:buChar char="•"/>
            </a:pPr>
            <a:r>
              <a:rPr lang="en-GB" dirty="0"/>
              <a:t>Review and revise policies that </a:t>
            </a:r>
            <a:r>
              <a:rPr lang="en-GB" b="1" dirty="0"/>
              <a:t>reinforce stigma</a:t>
            </a:r>
            <a:r>
              <a:rPr lang="en-GB" dirty="0"/>
              <a:t> (e.g. exclusionary eligibility criteria, punitive language).</a:t>
            </a:r>
            <a:endParaRPr lang="en-GB"/>
          </a:p>
          <a:p>
            <a:pPr marL="742950" lvl="1" indent="-285750">
              <a:buFont typeface="Arial" panose="020B0604020202020204" pitchFamily="34" charset="0"/>
              <a:buChar char="•"/>
            </a:pPr>
            <a:r>
              <a:rPr lang="en-GB" dirty="0"/>
              <a:t>Embed </a:t>
            </a:r>
            <a:r>
              <a:rPr lang="en-GB" b="1" dirty="0"/>
              <a:t>inclusive, trauma-informed, and rights-based approaches</a:t>
            </a:r>
            <a:r>
              <a:rPr lang="en-GB" dirty="0"/>
              <a:t>.</a:t>
            </a:r>
            <a:endParaRPr lang="en-GB"/>
          </a:p>
          <a:p>
            <a:pPr marL="742950" lvl="1" indent="-285750">
              <a:buFont typeface="Arial" panose="020B0604020202020204" pitchFamily="34" charset="0"/>
              <a:buChar char="•"/>
            </a:pPr>
            <a:r>
              <a:rPr lang="en-GB" dirty="0"/>
              <a:t>Ensure </a:t>
            </a:r>
            <a:r>
              <a:rPr lang="en-GB" b="1" dirty="0"/>
              <a:t>intersectionality</a:t>
            </a:r>
            <a:r>
              <a:rPr lang="en-GB" dirty="0"/>
              <a:t> is considered—how stigma compounds across race, gender, disability, etc.</a:t>
            </a:r>
            <a:endParaRPr lang="en-GB"/>
          </a:p>
          <a:p>
            <a:r>
              <a:rPr lang="en-GB" b="1" dirty="0"/>
              <a:t>4. Workforce Development and Culture Change</a:t>
            </a:r>
          </a:p>
          <a:p>
            <a:pPr marL="742950" lvl="1" indent="-285750">
              <a:buFont typeface="Arial" panose="020B0604020202020204" pitchFamily="34" charset="0"/>
              <a:buChar char="•"/>
            </a:pPr>
            <a:r>
              <a:rPr lang="en-GB" dirty="0"/>
              <a:t>Provide </a:t>
            </a:r>
            <a:r>
              <a:rPr lang="en-GB" b="1" dirty="0"/>
              <a:t>training</a:t>
            </a:r>
            <a:r>
              <a:rPr lang="en-GB" dirty="0"/>
              <a:t> on unconscious bias, stigma, and inclusive practice.</a:t>
            </a:r>
            <a:endParaRPr lang="en-GB"/>
          </a:p>
          <a:p>
            <a:pPr marL="742950" lvl="1" indent="-285750">
              <a:buFont typeface="Arial" panose="020B0604020202020204" pitchFamily="34" charset="0"/>
              <a:buChar char="•"/>
            </a:pPr>
            <a:r>
              <a:rPr lang="en-GB" dirty="0"/>
              <a:t>Support reflective practice and supervision to challenge internalised norms.</a:t>
            </a:r>
            <a:endParaRPr lang="en-GB"/>
          </a:p>
          <a:p>
            <a:pPr marL="742950" lvl="1" indent="-285750">
              <a:buFont typeface="Arial" panose="020B0604020202020204" pitchFamily="34" charset="0"/>
              <a:buChar char="•"/>
            </a:pPr>
            <a:r>
              <a:rPr lang="en-GB" dirty="0"/>
              <a:t>Promote </a:t>
            </a:r>
            <a:r>
              <a:rPr lang="en-GB" b="1" dirty="0"/>
              <a:t>diverse recruitment</a:t>
            </a:r>
            <a:r>
              <a:rPr lang="en-GB" dirty="0"/>
              <a:t> and leadership pathways.</a:t>
            </a:r>
            <a:endParaRPr lang="en-GB"/>
          </a:p>
          <a:p>
            <a:r>
              <a:rPr lang="en-GB" b="1" dirty="0"/>
              <a:t>5. Data, Evidence and Evaluation</a:t>
            </a:r>
          </a:p>
          <a:p>
            <a:pPr marL="742950" lvl="1" indent="-285750">
              <a:buFont typeface="Arial" panose="020B0604020202020204" pitchFamily="34" charset="0"/>
              <a:buChar char="•"/>
            </a:pPr>
            <a:r>
              <a:rPr lang="en-GB" dirty="0"/>
              <a:t>Collect and use </a:t>
            </a:r>
            <a:r>
              <a:rPr lang="en-GB" b="1" dirty="0"/>
              <a:t>disaggregated data</a:t>
            </a:r>
            <a:r>
              <a:rPr lang="en-GB" dirty="0"/>
              <a:t> to identify where stigma manifests.</a:t>
            </a:r>
            <a:endParaRPr lang="en-GB"/>
          </a:p>
          <a:p>
            <a:pPr marL="742950" lvl="1" indent="-285750">
              <a:buFont typeface="Arial" panose="020B0604020202020204" pitchFamily="34" charset="0"/>
              <a:buChar char="•"/>
            </a:pPr>
            <a:r>
              <a:rPr lang="en-GB" dirty="0"/>
              <a:t>Evaluate programmes for </a:t>
            </a:r>
            <a:r>
              <a:rPr lang="en-GB" b="1" dirty="0"/>
              <a:t>unintended consequences</a:t>
            </a:r>
            <a:r>
              <a:rPr lang="en-GB" dirty="0"/>
              <a:t> that may reinforce stigma.</a:t>
            </a:r>
            <a:endParaRPr lang="en-GB"/>
          </a:p>
          <a:p>
            <a:pPr marL="742950" lvl="1" indent="-285750">
              <a:buFont typeface="Arial" panose="020B0604020202020204" pitchFamily="34" charset="0"/>
              <a:buChar char="•"/>
            </a:pPr>
            <a:r>
              <a:rPr lang="en-GB" dirty="0"/>
              <a:t>Use </a:t>
            </a:r>
            <a:r>
              <a:rPr lang="en-GB" b="1" dirty="0"/>
              <a:t>qualitative insights</a:t>
            </a:r>
            <a:r>
              <a:rPr lang="en-GB" dirty="0"/>
              <a:t> alongside quantitative metrics to capture lived realities.</a:t>
            </a:r>
            <a:endParaRPr lang="en-GB"/>
          </a:p>
          <a:p>
            <a:r>
              <a:rPr lang="en-GB" b="1" dirty="0"/>
              <a:t>6. Communications and Narrative Shift</a:t>
            </a:r>
          </a:p>
          <a:p>
            <a:pPr marL="742950" lvl="1" indent="-285750">
              <a:buFont typeface="Arial" panose="020B0604020202020204" pitchFamily="34" charset="0"/>
              <a:buChar char="•"/>
            </a:pPr>
            <a:r>
              <a:rPr lang="en-GB" dirty="0"/>
              <a:t>Challenge stigmatising language and imagery in public messaging and internal documents.</a:t>
            </a:r>
            <a:endParaRPr lang="en-GB"/>
          </a:p>
          <a:p>
            <a:pPr marL="742950" lvl="1" indent="-285750">
              <a:buFont typeface="Arial" panose="020B0604020202020204" pitchFamily="34" charset="0"/>
              <a:buChar char="•"/>
            </a:pPr>
            <a:r>
              <a:rPr lang="en-GB" dirty="0"/>
              <a:t>Promote </a:t>
            </a:r>
            <a:r>
              <a:rPr lang="en-GB" b="1" dirty="0"/>
              <a:t>asset-based narratives</a:t>
            </a:r>
            <a:r>
              <a:rPr lang="en-GB" dirty="0"/>
              <a:t> that highlight strengths and resilience.</a:t>
            </a:r>
            <a:endParaRPr lang="en-GB"/>
          </a:p>
          <a:p>
            <a:pPr marL="742950" lvl="1" indent="-285750">
              <a:buFont typeface="Arial" panose="020B0604020202020204" pitchFamily="34" charset="0"/>
              <a:buChar char="•"/>
            </a:pPr>
            <a:r>
              <a:rPr lang="en-GB" dirty="0"/>
              <a:t>Engage media and influencers to reshape public discourse/attitudes.</a:t>
            </a:r>
            <a:endParaRPr lang="en-GB"/>
          </a:p>
          <a:p>
            <a:r>
              <a:rPr lang="en-GB" b="1" dirty="0"/>
              <a:t>7. Collaboration and Partnerships</a:t>
            </a:r>
          </a:p>
          <a:p>
            <a:pPr marL="742950" lvl="1" indent="-285750">
              <a:buFont typeface="Arial" panose="020B0604020202020204" pitchFamily="34" charset="0"/>
              <a:buChar char="•"/>
            </a:pPr>
            <a:r>
              <a:rPr lang="en-GB" dirty="0"/>
              <a:t>Working together across health, education, justice, housing, and community sectors to tackle stigma systemically.</a:t>
            </a:r>
            <a:endParaRPr lang="en-GB"/>
          </a:p>
          <a:p>
            <a:pPr marL="742950" lvl="1" indent="-285750">
              <a:buFont typeface="Arial" panose="020B0604020202020204" pitchFamily="34" charset="0"/>
              <a:buChar char="•"/>
            </a:pPr>
            <a:r>
              <a:rPr lang="en-GB" dirty="0"/>
              <a:t>Share learning and align efforts to avoid siloed approaches.</a:t>
            </a:r>
            <a:endParaRPr lang="en-GB"/>
          </a:p>
        </p:txBody>
      </p:sp>
    </p:spTree>
    <p:extLst>
      <p:ext uri="{BB962C8B-B14F-4D97-AF65-F5344CB8AC3E}">
        <p14:creationId xmlns:p14="http://schemas.microsoft.com/office/powerpoint/2010/main" val="3797679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4772</TotalTime>
  <Words>1829</Words>
  <Application>Microsoft Office PowerPoint</Application>
  <PresentationFormat>Custom</PresentationFormat>
  <Paragraphs>259</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Montserrat Italics</vt:lpstr>
      <vt:lpstr>Montserrat Semi-Bold</vt:lpstr>
      <vt:lpstr>Arial</vt:lpstr>
      <vt:lpstr>Montserrat Bold Italics</vt:lpstr>
      <vt:lpstr>Helvetica Bold</vt:lpstr>
      <vt:lpstr>Montserrat Bold</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Space &amp; Community Space </vt:lpstr>
      <vt:lpstr>PowerPoint Presentation</vt:lpstr>
      <vt:lpstr>PowerPoint Presentation</vt:lpstr>
      <vt:lpstr>PowerPoint Presentation</vt:lpstr>
      <vt:lpstr>PowerPoint Presentation</vt:lpstr>
      <vt:lpstr>PowerPoint Presentation</vt:lpstr>
      <vt:lpstr>PowerPoint Presentation</vt:lpstr>
      <vt:lpstr>Programme Design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PA&amp;S - See Me Conference</dc:title>
  <dc:creator>Robert Nesbitt,  Head of Physical Activity and Sport</dc:creator>
  <cp:lastModifiedBy>Robert Nesbitt,  Head of Physical Activity and Sport</cp:lastModifiedBy>
  <cp:revision>2</cp:revision>
  <dcterms:created xsi:type="dcterms:W3CDTF">2006-08-16T00:00:00Z</dcterms:created>
  <dcterms:modified xsi:type="dcterms:W3CDTF">2025-09-30T16:02:09Z</dcterms:modified>
  <dc:identifier>DAGzzFo9LkQ</dc:identifier>
</cp:coreProperties>
</file>